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5"/>
    <p:sldMasterId id="2147483651" r:id="rId6"/>
    <p:sldMasterId id="2147483713" r:id="rId7"/>
    <p:sldMasterId id="2147483734" r:id="rId8"/>
    <p:sldMasterId id="2147483747" r:id="rId9"/>
    <p:sldMasterId id="2147483758" r:id="rId10"/>
    <p:sldMasterId id="2147483778" r:id="rId11"/>
    <p:sldMasterId id="2147483798" r:id="rId12"/>
    <p:sldMasterId id="2147483810" r:id="rId13"/>
    <p:sldMasterId id="2147483832" r:id="rId14"/>
  </p:sldMasterIdLst>
  <p:notesMasterIdLst>
    <p:notesMasterId r:id="rId63"/>
  </p:notesMasterIdLst>
  <p:handoutMasterIdLst>
    <p:handoutMasterId r:id="rId64"/>
  </p:handoutMasterIdLst>
  <p:sldIdLst>
    <p:sldId id="413" r:id="rId15"/>
    <p:sldId id="473" r:id="rId16"/>
    <p:sldId id="435" r:id="rId17"/>
    <p:sldId id="436" r:id="rId18"/>
    <p:sldId id="437" r:id="rId19"/>
    <p:sldId id="438" r:id="rId20"/>
    <p:sldId id="439" r:id="rId21"/>
    <p:sldId id="440" r:id="rId22"/>
    <p:sldId id="441" r:id="rId23"/>
    <p:sldId id="442" r:id="rId24"/>
    <p:sldId id="443" r:id="rId25"/>
    <p:sldId id="444" r:id="rId26"/>
    <p:sldId id="445" r:id="rId27"/>
    <p:sldId id="446" r:id="rId28"/>
    <p:sldId id="447" r:id="rId29"/>
    <p:sldId id="453" r:id="rId30"/>
    <p:sldId id="460" r:id="rId31"/>
    <p:sldId id="461" r:id="rId32"/>
    <p:sldId id="462" r:id="rId33"/>
    <p:sldId id="463" r:id="rId34"/>
    <p:sldId id="464" r:id="rId35"/>
    <p:sldId id="470" r:id="rId36"/>
    <p:sldId id="471" r:id="rId37"/>
    <p:sldId id="472" r:id="rId38"/>
    <p:sldId id="475" r:id="rId39"/>
    <p:sldId id="476" r:id="rId40"/>
    <p:sldId id="477" r:id="rId41"/>
    <p:sldId id="479" r:id="rId42"/>
    <p:sldId id="480" r:id="rId43"/>
    <p:sldId id="481" r:id="rId44"/>
    <p:sldId id="483" r:id="rId45"/>
    <p:sldId id="484" r:id="rId46"/>
    <p:sldId id="485" r:id="rId47"/>
    <p:sldId id="486" r:id="rId48"/>
    <p:sldId id="487" r:id="rId49"/>
    <p:sldId id="489" r:id="rId50"/>
    <p:sldId id="491" r:id="rId51"/>
    <p:sldId id="492" r:id="rId52"/>
    <p:sldId id="493" r:id="rId53"/>
    <p:sldId id="494" r:id="rId54"/>
    <p:sldId id="495" r:id="rId55"/>
    <p:sldId id="496" r:id="rId56"/>
    <p:sldId id="498" r:id="rId57"/>
    <p:sldId id="499" r:id="rId58"/>
    <p:sldId id="467" r:id="rId59"/>
    <p:sldId id="468" r:id="rId60"/>
    <p:sldId id="469" r:id="rId61"/>
    <p:sldId id="279" r:id="rId62"/>
  </p:sldIdLst>
  <p:sldSz cx="9144000" cy="5143500" type="screen16x9"/>
  <p:notesSz cx="6858000" cy="9144000"/>
  <p:embeddedFontLst>
    <p:embeddedFont>
      <p:font typeface="宋体" panose="02010600030101010101" pitchFamily="2" charset="-122"/>
      <p:regular r:id="rId65"/>
    </p:embeddedFont>
    <p:embeddedFont>
      <p:font typeface="Consolas" panose="020B0609020204030204" pitchFamily="49" charset="0"/>
      <p:regular r:id="rId66"/>
      <p:bold r:id="rId67"/>
      <p:italic r:id="rId68"/>
      <p:boldItalic r:id="rId69"/>
    </p:embeddedFont>
    <p:embeddedFont>
      <p:font typeface="Segoe UI Semibold" panose="020B0702040204020203" pitchFamily="34" charset="0"/>
      <p:bold r:id="rId70"/>
      <p:boldItalic r:id="rId71"/>
    </p:embeddedFont>
    <p:embeddedFont>
      <p:font typeface="微软雅黑" panose="020B0503020204020204" pitchFamily="34" charset="-122"/>
      <p:regular r:id="rId72"/>
      <p:bold r:id="rId73"/>
    </p:embeddedFont>
    <p:embeddedFont>
      <p:font typeface="Calibri" panose="020F0502020204030204" pitchFamily="34" charset="0"/>
      <p:regular r:id="rId74"/>
      <p:bold r:id="rId75"/>
      <p:italic r:id="rId76"/>
      <p:boldItalic r:id="rId77"/>
    </p:embeddedFont>
    <p:embeddedFont>
      <p:font typeface="Segoe Light" panose="020B0604020202020204" charset="0"/>
      <p:regular r:id="rId78"/>
      <p:italic r:id="rId79"/>
    </p:embeddedFont>
    <p:embeddedFont>
      <p:font typeface="Segoe UI Symbol" panose="020B0502040204020203" pitchFamily="34" charset="0"/>
      <p:regular r:id="rId80"/>
    </p:embeddedFont>
    <p:embeddedFont>
      <p:font typeface="Segoe UI Light" panose="020B0502040204020203" pitchFamily="34" charset="0"/>
      <p:regular r:id="rId81"/>
      <p:italic r:id="rId82"/>
    </p:embeddedFont>
    <p:embeddedFont>
      <p:font typeface="Segoe UI" panose="020B0502040204020203" pitchFamily="34" charset="0"/>
      <p:regular r:id="rId83"/>
      <p:bold r:id="rId84"/>
      <p:italic r:id="rId85"/>
      <p:boldItalic r:id="rId86"/>
    </p:embeddedFont>
    <p:embeddedFont>
      <p:font typeface="Times" panose="02020603050405020304" pitchFamily="18" charset="0"/>
      <p:regular r:id="rId87"/>
      <p:bold r:id="rId88"/>
      <p:italic r:id="rId89"/>
      <p:boldItalic r:id="rId90"/>
    </p:embeddedFont>
  </p:embeddedFontLst>
  <p:defaultTextStyle>
    <a:defPPr>
      <a:defRPr lang="ru-RU"/>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4"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199999"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rystal Wright" initials="C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AEEF"/>
    <a:srgbClr val="B2B2B2"/>
    <a:srgbClr val="000000"/>
    <a:srgbClr val="00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9" autoAdjust="0"/>
    <p:restoredTop sz="81917" autoAdjust="0"/>
  </p:normalViewPr>
  <p:slideViewPr>
    <p:cSldViewPr>
      <p:cViewPr varScale="1">
        <p:scale>
          <a:sx n="97" d="100"/>
          <a:sy n="97" d="100"/>
        </p:scale>
        <p:origin x="276"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56" y="-90"/>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89" Type="http://schemas.openxmlformats.org/officeDocument/2006/relationships/font" Target="fonts/font25.fntdata"/><Relationship Id="rId7" Type="http://schemas.openxmlformats.org/officeDocument/2006/relationships/slideMaster" Target="slideMasters/slideMaster3.xml"/><Relationship Id="rId71" Type="http://schemas.openxmlformats.org/officeDocument/2006/relationships/font" Target="fonts/font7.fntdata"/><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7.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font" Target="fonts/font23.fntdata"/><Relationship Id="rId5" Type="http://schemas.openxmlformats.org/officeDocument/2006/relationships/slideMaster" Target="slideMasters/slideMaster1.xml"/><Relationship Id="rId61" Type="http://schemas.openxmlformats.org/officeDocument/2006/relationships/slide" Target="slides/slide47.xml"/><Relationship Id="rId82" Type="http://schemas.openxmlformats.org/officeDocument/2006/relationships/font" Target="fonts/font18.fntdata"/><Relationship Id="rId90" Type="http://schemas.openxmlformats.org/officeDocument/2006/relationships/font" Target="fonts/font26.fntdata"/><Relationship Id="rId95" Type="http://schemas.openxmlformats.org/officeDocument/2006/relationships/tableStyles" Target="tableStyles.xml"/><Relationship Id="rId19" Type="http://schemas.openxmlformats.org/officeDocument/2006/relationships/slide" Target="slides/slide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Master" Target="slideMasters/slideMaster4.xml"/><Relationship Id="rId51" Type="http://schemas.openxmlformats.org/officeDocument/2006/relationships/slide" Target="slides/slide37.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font" Target="fonts/font3.fntdata"/><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6.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1.8</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2.5</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3.4</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4.6</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ru-RU"/>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1.8</c:v>
                </c:pt>
                <c:pt idx="1">
                  <c:v>2.5</c:v>
                </c:pt>
                <c:pt idx="2">
                  <c:v>3.4</c:v>
                </c:pt>
                <c:pt idx="3">
                  <c:v>4.5999999999999996</c:v>
                </c:pt>
              </c:numCache>
            </c:numRef>
          </c:val>
          <c:smooth val="0"/>
        </c:ser>
        <c:dLbls>
          <c:dLblPos val="l"/>
          <c:showLegendKey val="0"/>
          <c:showVal val="1"/>
          <c:showCatName val="0"/>
          <c:showSerName val="0"/>
          <c:showPercent val="0"/>
          <c:showBubbleSize val="0"/>
        </c:dLbls>
        <c:smooth val="0"/>
        <c:axId val="637374408"/>
        <c:axId val="637374800"/>
      </c:lineChart>
      <c:catAx>
        <c:axId val="637374408"/>
        <c:scaling>
          <c:orientation val="minMax"/>
        </c:scaling>
        <c:delete val="0"/>
        <c:axPos val="b"/>
        <c:numFmt formatCode="General" sourceLinked="1"/>
        <c:majorTickMark val="out"/>
        <c:minorTickMark val="none"/>
        <c:tickLblPos val="nextTo"/>
        <c:txPr>
          <a:bodyPr/>
          <a:lstStyle/>
          <a:p>
            <a:pPr>
              <a:defRPr b="1"/>
            </a:pPr>
            <a:endParaRPr lang="ru-RU"/>
          </a:p>
        </c:txPr>
        <c:crossAx val="637374800"/>
        <c:crosses val="autoZero"/>
        <c:auto val="1"/>
        <c:lblAlgn val="ctr"/>
        <c:lblOffset val="100"/>
        <c:noMultiLvlLbl val="0"/>
      </c:catAx>
      <c:valAx>
        <c:axId val="637374800"/>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637374408"/>
        <c:crosses val="autoZero"/>
        <c:crossBetween val="between"/>
      </c:valAx>
    </c:plotArea>
    <c:plotVisOnly val="1"/>
    <c:dispBlanksAs val="gap"/>
    <c:showDLblsOverMax val="0"/>
  </c:chart>
  <c:txPr>
    <a:bodyPr/>
    <a:lstStyle/>
    <a:p>
      <a:pPr>
        <a:defRPr sz="1400">
          <a:solidFill>
            <a:schemeClr val="bg1"/>
          </a:solidFill>
        </a:defRPr>
      </a:pPr>
      <a:endParaRPr lang="ru-RU"/>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2.7</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3.9</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5.1</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6.5</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ru-RU"/>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2.7</c:v>
                </c:pt>
                <c:pt idx="1">
                  <c:v>3.9</c:v>
                </c:pt>
                <c:pt idx="2">
                  <c:v>5.0999999999999996</c:v>
                </c:pt>
                <c:pt idx="3">
                  <c:v>6.5</c:v>
                </c:pt>
              </c:numCache>
            </c:numRef>
          </c:val>
          <c:smooth val="0"/>
        </c:ser>
        <c:dLbls>
          <c:dLblPos val="l"/>
          <c:showLegendKey val="0"/>
          <c:showVal val="1"/>
          <c:showCatName val="0"/>
          <c:showSerName val="0"/>
          <c:showPercent val="0"/>
          <c:showBubbleSize val="0"/>
        </c:dLbls>
        <c:smooth val="0"/>
        <c:axId val="505958032"/>
        <c:axId val="631118992"/>
      </c:lineChart>
      <c:catAx>
        <c:axId val="505958032"/>
        <c:scaling>
          <c:orientation val="minMax"/>
        </c:scaling>
        <c:delete val="0"/>
        <c:axPos val="b"/>
        <c:numFmt formatCode="General" sourceLinked="1"/>
        <c:majorTickMark val="out"/>
        <c:minorTickMark val="none"/>
        <c:tickLblPos val="nextTo"/>
        <c:txPr>
          <a:bodyPr/>
          <a:lstStyle/>
          <a:p>
            <a:pPr>
              <a:defRPr b="1"/>
            </a:pPr>
            <a:endParaRPr lang="ru-RU"/>
          </a:p>
        </c:txPr>
        <c:crossAx val="631118992"/>
        <c:crosses val="autoZero"/>
        <c:auto val="1"/>
        <c:lblAlgn val="ctr"/>
        <c:lblOffset val="100"/>
        <c:noMultiLvlLbl val="0"/>
      </c:catAx>
      <c:valAx>
        <c:axId val="631118992"/>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505958032"/>
        <c:crosses val="autoZero"/>
        <c:crossBetween val="between"/>
      </c:valAx>
    </c:plotArea>
    <c:plotVisOnly val="1"/>
    <c:dispBlanksAs val="gap"/>
    <c:showDLblsOverMax val="0"/>
  </c:chart>
  <c:txPr>
    <a:bodyPr/>
    <a:lstStyle/>
    <a:p>
      <a:pPr>
        <a:defRPr sz="1400">
          <a:solidFill>
            <a:schemeClr val="bg1"/>
          </a:solidFill>
        </a:defRPr>
      </a:pPr>
      <a:endParaRPr lang="ru-RU"/>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C241F-4866-41C5-A705-350096F6C0A0}" type="doc">
      <dgm:prSet loTypeId="urn:microsoft.com/office/officeart/2005/8/layout/hProcess9" loCatId="process" qsTypeId="urn:microsoft.com/office/officeart/2005/8/quickstyle/simple1" qsCatId="simple" csTypeId="urn:microsoft.com/office/officeart/2005/8/colors/accent1_2" csCatId="accent1" phldr="1"/>
      <dgm:spPr/>
    </dgm:pt>
    <dgm:pt modelId="{B3CFD582-2FF1-40DA-8824-407F9C724942}">
      <dgm:prSet phldrT="[Text]"/>
      <dgm:spPr/>
      <dgm:t>
        <a:bodyPr/>
        <a:lstStyle/>
        <a:p>
          <a:r>
            <a:rPr lang="en-US" dirty="0" smtClean="0"/>
            <a:t>MS BizSpark</a:t>
          </a:r>
          <a:endParaRPr lang="ru-RU" dirty="0"/>
        </a:p>
      </dgm:t>
    </dgm:pt>
    <dgm:pt modelId="{7E2B0A67-0C36-4369-9DBB-AC2CFC88116A}" type="parTrans" cxnId="{3FC96E36-298A-4A0F-9521-9F8F640ACD29}">
      <dgm:prSet/>
      <dgm:spPr/>
      <dgm:t>
        <a:bodyPr/>
        <a:lstStyle/>
        <a:p>
          <a:endParaRPr lang="ru-RU"/>
        </a:p>
      </dgm:t>
    </dgm:pt>
    <dgm:pt modelId="{706C9D53-C1DD-4E23-BED0-0ED929CC9B38}" type="sibTrans" cxnId="{3FC96E36-298A-4A0F-9521-9F8F640ACD29}">
      <dgm:prSet/>
      <dgm:spPr/>
      <dgm:t>
        <a:bodyPr/>
        <a:lstStyle/>
        <a:p>
          <a:endParaRPr lang="ru-RU"/>
        </a:p>
      </dgm:t>
    </dgm:pt>
    <dgm:pt modelId="{8AB7A92E-BEEC-4E9B-86C7-D0C110A52FD4}">
      <dgm:prSet phldrT="[Text]"/>
      <dgm:spPr/>
      <dgm:t>
        <a:bodyPr/>
        <a:lstStyle/>
        <a:p>
          <a:r>
            <a:rPr lang="en-US" dirty="0" smtClean="0"/>
            <a:t>MS Seed Fund</a:t>
          </a:r>
          <a:endParaRPr lang="ru-RU" dirty="0"/>
        </a:p>
      </dgm:t>
    </dgm:pt>
    <dgm:pt modelId="{16B80C0A-5B7B-47BA-8F80-9C331CF43718}" type="parTrans" cxnId="{F0C8FDAE-527D-4857-8C01-C08BF10F43C2}">
      <dgm:prSet/>
      <dgm:spPr/>
      <dgm:t>
        <a:bodyPr/>
        <a:lstStyle/>
        <a:p>
          <a:endParaRPr lang="ru-RU"/>
        </a:p>
      </dgm:t>
    </dgm:pt>
    <dgm:pt modelId="{6536BDFF-AF09-4134-AD98-93503275EB3B}" type="sibTrans" cxnId="{F0C8FDAE-527D-4857-8C01-C08BF10F43C2}">
      <dgm:prSet/>
      <dgm:spPr/>
      <dgm:t>
        <a:bodyPr/>
        <a:lstStyle/>
        <a:p>
          <a:endParaRPr lang="ru-RU"/>
        </a:p>
      </dgm:t>
    </dgm:pt>
    <dgm:pt modelId="{6EDAF7E1-C026-4864-A8F4-800D99B0D07B}">
      <dgm:prSet phldrT="[Text]"/>
      <dgm:spPr/>
      <dgm:t>
        <a:bodyPr/>
        <a:lstStyle/>
        <a:p>
          <a:r>
            <a:rPr lang="en-US" dirty="0" smtClean="0"/>
            <a:t>MS Startup Accelerator</a:t>
          </a:r>
          <a:endParaRPr lang="ru-RU" dirty="0"/>
        </a:p>
      </dgm:t>
    </dgm:pt>
    <dgm:pt modelId="{6738E680-6D88-42EB-B2DF-62CF5B2F6172}" type="parTrans" cxnId="{3804BE98-C055-4885-AE2E-AC05D9AC235C}">
      <dgm:prSet/>
      <dgm:spPr/>
      <dgm:t>
        <a:bodyPr/>
        <a:lstStyle/>
        <a:p>
          <a:endParaRPr lang="ru-RU"/>
        </a:p>
      </dgm:t>
    </dgm:pt>
    <dgm:pt modelId="{A55BFB2F-D05A-462E-BD94-F4479A7A985D}" type="sibTrans" cxnId="{3804BE98-C055-4885-AE2E-AC05D9AC235C}">
      <dgm:prSet/>
      <dgm:spPr/>
      <dgm:t>
        <a:bodyPr/>
        <a:lstStyle/>
        <a:p>
          <a:endParaRPr lang="ru-RU"/>
        </a:p>
      </dgm:t>
    </dgm:pt>
    <dgm:pt modelId="{9BC9431C-86C2-4C09-ABF5-CE08B343555B}" type="pres">
      <dgm:prSet presAssocID="{07BC241F-4866-41C5-A705-350096F6C0A0}" presName="CompostProcess" presStyleCnt="0">
        <dgm:presLayoutVars>
          <dgm:dir/>
          <dgm:resizeHandles val="exact"/>
        </dgm:presLayoutVars>
      </dgm:prSet>
      <dgm:spPr/>
    </dgm:pt>
    <dgm:pt modelId="{80C6E0B3-C366-4C48-9FAC-AE81DDB07D51}" type="pres">
      <dgm:prSet presAssocID="{07BC241F-4866-41C5-A705-350096F6C0A0}" presName="arrow" presStyleLbl="bgShp" presStyleIdx="0" presStyleCnt="1"/>
      <dgm:spPr/>
    </dgm:pt>
    <dgm:pt modelId="{547EC9A8-0E60-4965-88F3-264807A1D493}" type="pres">
      <dgm:prSet presAssocID="{07BC241F-4866-41C5-A705-350096F6C0A0}" presName="linearProcess" presStyleCnt="0"/>
      <dgm:spPr/>
    </dgm:pt>
    <dgm:pt modelId="{21472661-F013-4DDA-AD9D-DFED59AB3A9A}" type="pres">
      <dgm:prSet presAssocID="{B3CFD582-2FF1-40DA-8824-407F9C724942}" presName="textNode" presStyleLbl="node1" presStyleIdx="0" presStyleCnt="3">
        <dgm:presLayoutVars>
          <dgm:bulletEnabled val="1"/>
        </dgm:presLayoutVars>
      </dgm:prSet>
      <dgm:spPr/>
      <dgm:t>
        <a:bodyPr/>
        <a:lstStyle/>
        <a:p>
          <a:endParaRPr lang="ru-RU"/>
        </a:p>
      </dgm:t>
    </dgm:pt>
    <dgm:pt modelId="{3D8AC56D-A0FD-4A64-9B06-1CB24457A1B7}" type="pres">
      <dgm:prSet presAssocID="{706C9D53-C1DD-4E23-BED0-0ED929CC9B38}" presName="sibTrans" presStyleCnt="0"/>
      <dgm:spPr/>
    </dgm:pt>
    <dgm:pt modelId="{C884AF28-7768-4C6B-A2F6-B64E9460552C}" type="pres">
      <dgm:prSet presAssocID="{8AB7A92E-BEEC-4E9B-86C7-D0C110A52FD4}" presName="textNode" presStyleLbl="node1" presStyleIdx="1" presStyleCnt="3">
        <dgm:presLayoutVars>
          <dgm:bulletEnabled val="1"/>
        </dgm:presLayoutVars>
      </dgm:prSet>
      <dgm:spPr/>
      <dgm:t>
        <a:bodyPr/>
        <a:lstStyle/>
        <a:p>
          <a:endParaRPr lang="ru-RU"/>
        </a:p>
      </dgm:t>
    </dgm:pt>
    <dgm:pt modelId="{BA401D8D-DD38-40E8-B07D-63E31AEBB140}" type="pres">
      <dgm:prSet presAssocID="{6536BDFF-AF09-4134-AD98-93503275EB3B}" presName="sibTrans" presStyleCnt="0"/>
      <dgm:spPr/>
    </dgm:pt>
    <dgm:pt modelId="{F5995E51-CF6C-4130-B0ED-00EDE242D7C8}" type="pres">
      <dgm:prSet presAssocID="{6EDAF7E1-C026-4864-A8F4-800D99B0D07B}" presName="textNode" presStyleLbl="node1" presStyleIdx="2" presStyleCnt="3">
        <dgm:presLayoutVars>
          <dgm:bulletEnabled val="1"/>
        </dgm:presLayoutVars>
      </dgm:prSet>
      <dgm:spPr/>
      <dgm:t>
        <a:bodyPr/>
        <a:lstStyle/>
        <a:p>
          <a:endParaRPr lang="ru-RU"/>
        </a:p>
      </dgm:t>
    </dgm:pt>
  </dgm:ptLst>
  <dgm:cxnLst>
    <dgm:cxn modelId="{E59C6729-8449-49C8-94CB-D52475FBE2C5}" type="presOf" srcId="{8AB7A92E-BEEC-4E9B-86C7-D0C110A52FD4}" destId="{C884AF28-7768-4C6B-A2F6-B64E9460552C}" srcOrd="0" destOrd="0" presId="urn:microsoft.com/office/officeart/2005/8/layout/hProcess9"/>
    <dgm:cxn modelId="{6F621A6C-E84D-461C-9EE9-FDD79F3D477E}" type="presOf" srcId="{B3CFD582-2FF1-40DA-8824-407F9C724942}" destId="{21472661-F013-4DDA-AD9D-DFED59AB3A9A}" srcOrd="0" destOrd="0" presId="urn:microsoft.com/office/officeart/2005/8/layout/hProcess9"/>
    <dgm:cxn modelId="{F0C8FDAE-527D-4857-8C01-C08BF10F43C2}" srcId="{07BC241F-4866-41C5-A705-350096F6C0A0}" destId="{8AB7A92E-BEEC-4E9B-86C7-D0C110A52FD4}" srcOrd="1" destOrd="0" parTransId="{16B80C0A-5B7B-47BA-8F80-9C331CF43718}" sibTransId="{6536BDFF-AF09-4134-AD98-93503275EB3B}"/>
    <dgm:cxn modelId="{6AFA49B6-2300-47E8-AD98-1C6EE1C2A322}" type="presOf" srcId="{6EDAF7E1-C026-4864-A8F4-800D99B0D07B}" destId="{F5995E51-CF6C-4130-B0ED-00EDE242D7C8}" srcOrd="0" destOrd="0" presId="urn:microsoft.com/office/officeart/2005/8/layout/hProcess9"/>
    <dgm:cxn modelId="{3804BE98-C055-4885-AE2E-AC05D9AC235C}" srcId="{07BC241F-4866-41C5-A705-350096F6C0A0}" destId="{6EDAF7E1-C026-4864-A8F4-800D99B0D07B}" srcOrd="2" destOrd="0" parTransId="{6738E680-6D88-42EB-B2DF-62CF5B2F6172}" sibTransId="{A55BFB2F-D05A-462E-BD94-F4479A7A985D}"/>
    <dgm:cxn modelId="{3FC96E36-298A-4A0F-9521-9F8F640ACD29}" srcId="{07BC241F-4866-41C5-A705-350096F6C0A0}" destId="{B3CFD582-2FF1-40DA-8824-407F9C724942}" srcOrd="0" destOrd="0" parTransId="{7E2B0A67-0C36-4369-9DBB-AC2CFC88116A}" sibTransId="{706C9D53-C1DD-4E23-BED0-0ED929CC9B38}"/>
    <dgm:cxn modelId="{5B17AB70-EAFA-4033-9D5F-818A8D00BFA9}" type="presOf" srcId="{07BC241F-4866-41C5-A705-350096F6C0A0}" destId="{9BC9431C-86C2-4C09-ABF5-CE08B343555B}" srcOrd="0" destOrd="0" presId="urn:microsoft.com/office/officeart/2005/8/layout/hProcess9"/>
    <dgm:cxn modelId="{D0E346E7-8720-40CC-83A1-AC4B5EA3244B}" type="presParOf" srcId="{9BC9431C-86C2-4C09-ABF5-CE08B343555B}" destId="{80C6E0B3-C366-4C48-9FAC-AE81DDB07D51}" srcOrd="0" destOrd="0" presId="urn:microsoft.com/office/officeart/2005/8/layout/hProcess9"/>
    <dgm:cxn modelId="{6636B9C8-4CAF-487E-A3E1-BBFC36829134}" type="presParOf" srcId="{9BC9431C-86C2-4C09-ABF5-CE08B343555B}" destId="{547EC9A8-0E60-4965-88F3-264807A1D493}" srcOrd="1" destOrd="0" presId="urn:microsoft.com/office/officeart/2005/8/layout/hProcess9"/>
    <dgm:cxn modelId="{38ADEB25-728C-4A22-A739-6E943BDD6BF0}" type="presParOf" srcId="{547EC9A8-0E60-4965-88F3-264807A1D493}" destId="{21472661-F013-4DDA-AD9D-DFED59AB3A9A}" srcOrd="0" destOrd="0" presId="urn:microsoft.com/office/officeart/2005/8/layout/hProcess9"/>
    <dgm:cxn modelId="{23503936-8D6B-4B7B-B9D2-3355C38DD0C6}" type="presParOf" srcId="{547EC9A8-0E60-4965-88F3-264807A1D493}" destId="{3D8AC56D-A0FD-4A64-9B06-1CB24457A1B7}" srcOrd="1" destOrd="0" presId="urn:microsoft.com/office/officeart/2005/8/layout/hProcess9"/>
    <dgm:cxn modelId="{C356E4DF-8C30-4A98-A0D6-41AB65CC18D9}" type="presParOf" srcId="{547EC9A8-0E60-4965-88F3-264807A1D493}" destId="{C884AF28-7768-4C6B-A2F6-B64E9460552C}" srcOrd="2" destOrd="0" presId="urn:microsoft.com/office/officeart/2005/8/layout/hProcess9"/>
    <dgm:cxn modelId="{275E9EC6-630F-459D-83C7-5E4C9FE858B0}" type="presParOf" srcId="{547EC9A8-0E60-4965-88F3-264807A1D493}" destId="{BA401D8D-DD38-40E8-B07D-63E31AEBB140}" srcOrd="3" destOrd="0" presId="urn:microsoft.com/office/officeart/2005/8/layout/hProcess9"/>
    <dgm:cxn modelId="{0E7C0F59-47D8-4CEA-9107-22FA690E57C5}" type="presParOf" srcId="{547EC9A8-0E60-4965-88F3-264807A1D493}" destId="{F5995E51-CF6C-4130-B0ED-00EDE242D7C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6E0B3-C366-4C48-9FAC-AE81DDB07D51}">
      <dsp:nvSpPr>
        <dsp:cNvPr id="0" name=""/>
        <dsp:cNvSpPr/>
      </dsp:nvSpPr>
      <dsp:spPr>
        <a:xfrm>
          <a:off x="633285" y="0"/>
          <a:ext cx="7177239" cy="212767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72661-F013-4DDA-AD9D-DFED59AB3A9A}">
      <dsp:nvSpPr>
        <dsp:cNvPr id="0" name=""/>
        <dsp:cNvSpPr/>
      </dsp:nvSpPr>
      <dsp:spPr>
        <a:xfrm>
          <a:off x="202437" y="638301"/>
          <a:ext cx="2533143" cy="851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MS BizSpark</a:t>
          </a:r>
          <a:endParaRPr lang="ru-RU" sz="2000" kern="1200" dirty="0"/>
        </a:p>
      </dsp:txBody>
      <dsp:txXfrm>
        <a:off x="243983" y="679847"/>
        <a:ext cx="2450051" cy="767976"/>
      </dsp:txXfrm>
    </dsp:sp>
    <dsp:sp modelId="{C884AF28-7768-4C6B-A2F6-B64E9460552C}">
      <dsp:nvSpPr>
        <dsp:cNvPr id="0" name=""/>
        <dsp:cNvSpPr/>
      </dsp:nvSpPr>
      <dsp:spPr>
        <a:xfrm>
          <a:off x="2955333" y="638301"/>
          <a:ext cx="2533143" cy="851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MS Seed Fund</a:t>
          </a:r>
          <a:endParaRPr lang="ru-RU" sz="2000" kern="1200" dirty="0"/>
        </a:p>
      </dsp:txBody>
      <dsp:txXfrm>
        <a:off x="2996879" y="679847"/>
        <a:ext cx="2450051" cy="767976"/>
      </dsp:txXfrm>
    </dsp:sp>
    <dsp:sp modelId="{F5995E51-CF6C-4130-B0ED-00EDE242D7C8}">
      <dsp:nvSpPr>
        <dsp:cNvPr id="0" name=""/>
        <dsp:cNvSpPr/>
      </dsp:nvSpPr>
      <dsp:spPr>
        <a:xfrm>
          <a:off x="5708230" y="638301"/>
          <a:ext cx="2533143" cy="851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MS Startup Accelerator</a:t>
          </a:r>
          <a:endParaRPr lang="ru-RU" sz="2000" kern="1200" dirty="0"/>
        </a:p>
      </dsp:txBody>
      <dsp:txXfrm>
        <a:off x="5749776" y="679847"/>
        <a:ext cx="2450051" cy="7679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B9E1EF-5993-4E10-B058-E766579C1440}" type="datetimeFigureOut">
              <a:rPr lang="ru-RU" smtClean="0"/>
              <a:t>25.09.2013</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579472-F78C-47B9-8390-6A4A8EB40284}" type="slidenum">
              <a:rPr lang="ru-RU" smtClean="0"/>
              <a:t>‹#›</a:t>
            </a:fld>
            <a:endParaRPr lang="ru-RU"/>
          </a:p>
        </p:txBody>
      </p:sp>
    </p:spTree>
    <p:extLst>
      <p:ext uri="{BB962C8B-B14F-4D97-AF65-F5344CB8AC3E}">
        <p14:creationId xmlns:p14="http://schemas.microsoft.com/office/powerpoint/2010/main" val="39295342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337702-1180-4B58-B0A2-BA558530B33E}" type="datetimeFigureOut">
              <a:rPr lang="en-US" smtClean="0"/>
              <a:t>9/25/2013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A03E73-F066-4FDC-9DDA-EA5A1D533968}" type="slidenum">
              <a:rPr lang="en-US" smtClean="0"/>
              <a:t>‹#›</a:t>
            </a:fld>
            <a:endParaRPr lang="en-US"/>
          </a:p>
        </p:txBody>
      </p:sp>
    </p:spTree>
    <p:extLst>
      <p:ext uri="{BB962C8B-B14F-4D97-AF65-F5344CB8AC3E}">
        <p14:creationId xmlns:p14="http://schemas.microsoft.com/office/powerpoint/2010/main" val="544827011"/>
      </p:ext>
    </p:extLst>
  </p:cSld>
  <p:clrMap bg1="lt1" tx1="dk1" bg2="lt2" tx2="dk2" accent1="accent1" accent2="accent2" accent3="accent3" accent4="accent4" accent5="accent5" accent6="accent6" hlink="hlink" folHlink="folHlink"/>
  <p:hf sldNum="0" hdr="0" ftr="0" dt="0"/>
  <p:notesStyle>
    <a:lvl1pPr marL="0" algn="l" defTabSz="914286" rtl="0" eaLnBrk="1" latinLnBrk="0" hangingPunct="1">
      <a:defRPr sz="1200" kern="1200">
        <a:solidFill>
          <a:schemeClr val="tx1"/>
        </a:solidFill>
        <a:latin typeface="+mn-lt"/>
        <a:ea typeface="+mn-ea"/>
        <a:cs typeface="+mn-cs"/>
      </a:defRPr>
    </a:lvl1pPr>
    <a:lvl2pPr marL="457143" algn="l" defTabSz="914286" rtl="0" eaLnBrk="1" latinLnBrk="0" hangingPunct="1">
      <a:defRPr sz="1200" kern="1200">
        <a:solidFill>
          <a:schemeClr val="tx1"/>
        </a:solidFill>
        <a:latin typeface="+mn-lt"/>
        <a:ea typeface="+mn-ea"/>
        <a:cs typeface="+mn-cs"/>
      </a:defRPr>
    </a:lvl2pPr>
    <a:lvl3pPr marL="914286" algn="l" defTabSz="914286" rtl="0" eaLnBrk="1" latinLnBrk="0" hangingPunct="1">
      <a:defRPr sz="1200" kern="1200">
        <a:solidFill>
          <a:schemeClr val="tx1"/>
        </a:solidFill>
        <a:latin typeface="+mn-lt"/>
        <a:ea typeface="+mn-ea"/>
        <a:cs typeface="+mn-cs"/>
      </a:defRPr>
    </a:lvl3pPr>
    <a:lvl4pPr marL="1371429" algn="l" defTabSz="914286" rtl="0" eaLnBrk="1" latinLnBrk="0" hangingPunct="1">
      <a:defRPr sz="1200" kern="1200">
        <a:solidFill>
          <a:schemeClr val="tx1"/>
        </a:solidFill>
        <a:latin typeface="+mn-lt"/>
        <a:ea typeface="+mn-ea"/>
        <a:cs typeface="+mn-cs"/>
      </a:defRPr>
    </a:lvl4pPr>
    <a:lvl5pPr marL="1828572" algn="l" defTabSz="914286" rtl="0" eaLnBrk="1" latinLnBrk="0" hangingPunct="1">
      <a:defRPr sz="1200" kern="1200">
        <a:solidFill>
          <a:schemeClr val="tx1"/>
        </a:solidFill>
        <a:latin typeface="+mn-lt"/>
        <a:ea typeface="+mn-ea"/>
        <a:cs typeface="+mn-cs"/>
      </a:defRPr>
    </a:lvl5pPr>
    <a:lvl6pPr marL="2285714" algn="l" defTabSz="914286" rtl="0" eaLnBrk="1" latinLnBrk="0" hangingPunct="1">
      <a:defRPr sz="1200" kern="1200">
        <a:solidFill>
          <a:schemeClr val="tx1"/>
        </a:solidFill>
        <a:latin typeface="+mn-lt"/>
        <a:ea typeface="+mn-ea"/>
        <a:cs typeface="+mn-cs"/>
      </a:defRPr>
    </a:lvl6pPr>
    <a:lvl7pPr marL="2742858" algn="l" defTabSz="914286" rtl="0" eaLnBrk="1" latinLnBrk="0" hangingPunct="1">
      <a:defRPr sz="1200" kern="1200">
        <a:solidFill>
          <a:schemeClr val="tx1"/>
        </a:solidFill>
        <a:latin typeface="+mn-lt"/>
        <a:ea typeface="+mn-ea"/>
        <a:cs typeface="+mn-cs"/>
      </a:defRPr>
    </a:lvl7pPr>
    <a:lvl8pPr marL="3199999" algn="l" defTabSz="914286" rtl="0" eaLnBrk="1" latinLnBrk="0" hangingPunct="1">
      <a:defRPr sz="1200" kern="1200">
        <a:solidFill>
          <a:schemeClr val="tx1"/>
        </a:solidFill>
        <a:latin typeface="+mn-lt"/>
        <a:ea typeface="+mn-ea"/>
        <a:cs typeface="+mn-cs"/>
      </a:defRPr>
    </a:lvl8pPr>
    <a:lvl9pPr marL="3657143" algn="l" defTabSz="91428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0695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50021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Collective intelligence and predictive analysis is where big data is going next</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By now, the</a:t>
            </a:r>
            <a:r>
              <a:rPr lang="en-US" sz="1600" kern="1200" baseline="0" dirty="0" smtClean="0">
                <a:solidFill>
                  <a:schemeClr val="tx1"/>
                </a:solidFill>
                <a:effectLst/>
                <a:latin typeface="Segoe UI" pitchFamily="34" charset="0"/>
                <a:ea typeface="+mn-ea"/>
                <a:cs typeface="+mn-cs"/>
              </a:rPr>
              <a:t> big data industry already begun to understand how to store data at a large scale.  However, predictive analysis of the data we store is the next difficult problem to tackle.  Once again, the 4Vs of big data do not make this easier.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 using machine learning and parallel algorithms.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29720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Architecture</a:t>
            </a:r>
            <a:r>
              <a:rPr lang="en-US" sz="1600" kern="1200" baseline="0" dirty="0" smtClean="0">
                <a:solidFill>
                  <a:schemeClr val="tx1"/>
                </a:solidFill>
                <a:effectLst/>
                <a:latin typeface="Segoe UI" pitchFamily="34" charset="0"/>
                <a:ea typeface="+mn-ea"/>
                <a:cs typeface="+mn-cs"/>
              </a:rPr>
              <a:t> of </a:t>
            </a:r>
            <a:r>
              <a:rPr lang="en-US" sz="1600" kern="1200" baseline="0" dirty="0" err="1" smtClean="0">
                <a:solidFill>
                  <a:schemeClr val="tx1"/>
                </a:solidFill>
                <a:effectLst/>
                <a:latin typeface="Segoe UI" pitchFamily="34" charset="0"/>
                <a:ea typeface="+mn-ea"/>
                <a:cs typeface="+mn-cs"/>
              </a:rPr>
              <a:t>hadoop</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the programming layer where it resembles the primitives of parallel programming. </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At</a:t>
            </a:r>
            <a:r>
              <a:rPr lang="en-US" sz="1600" kern="1200" baseline="0" dirty="0" smtClean="0">
                <a:solidFill>
                  <a:schemeClr val="tx1"/>
                </a:solidFill>
                <a:effectLst/>
                <a:latin typeface="Segoe UI" pitchFamily="34" charset="0"/>
                <a:ea typeface="+mn-ea"/>
                <a:cs typeface="+mn-cs"/>
              </a:rPr>
              <a:t> the file system layer, the distributed Hadoop file system takes care of availability redundancy and reliability of the storage layer.</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Each block of your data is copied 3 times for safe keeping, and the map reduce layer can schedule work onto the node that contains the actual data block</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373169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about minimizing the movement of data</a:t>
            </a:r>
            <a:r>
              <a:rPr lang="en-US" sz="1600" kern="1200" baseline="0" dirty="0" smtClean="0">
                <a:solidFill>
                  <a:schemeClr val="tx1"/>
                </a:solidFill>
                <a:effectLst/>
                <a:latin typeface="Segoe UI" pitchFamily="34" charset="0"/>
                <a:ea typeface="+mn-ea"/>
                <a:cs typeface="+mn-cs"/>
              </a:rPr>
              <a:t> inside your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a:t>
            </a:r>
            <a:r>
              <a:rPr lang="en-US" sz="1600" kern="1200" baseline="0" dirty="0" smtClean="0">
                <a:solidFill>
                  <a:schemeClr val="tx1"/>
                </a:solidFill>
                <a:effectLst/>
                <a:latin typeface="Segoe UI" pitchFamily="34" charset="0"/>
                <a:ea typeface="+mn-ea"/>
                <a:cs typeface="+mn-cs"/>
              </a:rPr>
              <a:t> job tracker understands where all the data blocks are, and will send the operation code to the node that contains the data.</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2303987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1652830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pPr lvl="0">
              <a:lnSpc>
                <a:spcPct val="90000"/>
              </a:lnSpc>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2766254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35</a:t>
            </a:fld>
            <a:endParaRPr lang="en-US" dirty="0"/>
          </a:p>
        </p:txBody>
      </p:sp>
    </p:spTree>
    <p:extLst>
      <p:ext uri="{BB962C8B-B14F-4D97-AF65-F5344CB8AC3E}">
        <p14:creationId xmlns:p14="http://schemas.microsoft.com/office/powerpoint/2010/main" val="1471376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218968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37</a:t>
            </a:fld>
            <a:endParaRPr lang="en-US"/>
          </a:p>
        </p:txBody>
      </p:sp>
    </p:spTree>
    <p:extLst>
      <p:ext uri="{BB962C8B-B14F-4D97-AF65-F5344CB8AC3E}">
        <p14:creationId xmlns:p14="http://schemas.microsoft.com/office/powerpoint/2010/main" val="3599391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a:t>
            </a:r>
            <a:r>
              <a:rPr lang="en-US" sz="1600" kern="1200" baseline="0" dirty="0" smtClean="0">
                <a:solidFill>
                  <a:schemeClr val="tx1"/>
                </a:solidFill>
                <a:effectLst/>
                <a:latin typeface="Segoe UI" pitchFamily="34" charset="0"/>
                <a:ea typeface="+mn-ea"/>
                <a:cs typeface="+mn-cs"/>
              </a:rPr>
              <a:t> the details of ASV</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 will need to create an Azure</a:t>
            </a:r>
            <a:r>
              <a:rPr lang="en-US" sz="1600" kern="1200" baseline="0" dirty="0" smtClean="0">
                <a:solidFill>
                  <a:schemeClr val="tx1"/>
                </a:solidFill>
                <a:effectLst/>
                <a:latin typeface="Segoe UI" pitchFamily="34" charset="0"/>
                <a:ea typeface="+mn-ea"/>
                <a:cs typeface="+mn-cs"/>
              </a:rPr>
              <a:t> storage account, you will need your acct name and key.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a:t>
            </a:r>
            <a:r>
              <a:rPr lang="en-US" sz="1600" kern="1200" baseline="0" dirty="0" smtClean="0">
                <a:solidFill>
                  <a:schemeClr val="tx1"/>
                </a:solidFill>
                <a:effectLst/>
                <a:latin typeface="Segoe UI" pitchFamily="34" charset="0"/>
                <a:ea typeface="+mn-ea"/>
                <a:cs typeface="+mn-cs"/>
              </a:rPr>
              <a:t> should create a cluster close to where your data is.  (storage in west should create a cluster in the west data center).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38</a:t>
            </a:fld>
            <a:endParaRPr lang="en-US" dirty="0"/>
          </a:p>
        </p:txBody>
      </p:sp>
    </p:spTree>
    <p:extLst>
      <p:ext uri="{BB962C8B-B14F-4D97-AF65-F5344CB8AC3E}">
        <p14:creationId xmlns:p14="http://schemas.microsoft.com/office/powerpoint/2010/main" val="3978520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ru-RU" dirty="0" smtClean="0"/>
              <a:t>В мире –</a:t>
            </a:r>
            <a:r>
              <a:rPr lang="ru-RU" baseline="0" dirty="0" smtClean="0"/>
              <a:t> почти 100 000 кастомеров, в России – несколько десятков крупных проектов, тысячи подписчиков.</a:t>
            </a:r>
            <a:endParaRPr lang="en-US" dirty="0"/>
          </a:p>
        </p:txBody>
      </p:sp>
    </p:spTree>
    <p:extLst>
      <p:ext uri="{BB962C8B-B14F-4D97-AF65-F5344CB8AC3E}">
        <p14:creationId xmlns:p14="http://schemas.microsoft.com/office/powerpoint/2010/main" val="177107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Best of both world in</a:t>
            </a:r>
            <a:r>
              <a:rPr lang="en-US" sz="1600" kern="1200" baseline="0" dirty="0" smtClean="0">
                <a:solidFill>
                  <a:schemeClr val="tx1"/>
                </a:solidFill>
                <a:effectLst/>
                <a:latin typeface="Segoe UI" pitchFamily="34" charset="0"/>
                <a:ea typeface="+mn-ea"/>
                <a:cs typeface="+mn-cs"/>
              </a:rPr>
              <a:t> terms of programming flexibility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We offer</a:t>
            </a:r>
            <a:r>
              <a:rPr lang="en-US" sz="1600" kern="1200" baseline="0" dirty="0" smtClean="0">
                <a:solidFill>
                  <a:schemeClr val="tx1"/>
                </a:solidFill>
                <a:effectLst/>
                <a:latin typeface="Segoe UI" pitchFamily="34" charset="0"/>
                <a:ea typeface="+mn-ea"/>
                <a:cs typeface="+mn-cs"/>
              </a:rPr>
              <a:t> everything the Hadoop distribution offers.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a:t>
            </a:r>
            <a:r>
              <a:rPr lang="en-US" sz="1600" kern="1200" baseline="0" dirty="0" smtClean="0">
                <a:solidFill>
                  <a:schemeClr val="tx1"/>
                </a:solidFill>
                <a:effectLst/>
                <a:latin typeface="Segoe UI" pitchFamily="34" charset="0"/>
                <a:ea typeface="+mn-ea"/>
                <a:cs typeface="+mn-cs"/>
              </a:rPr>
              <a:t> addition, we have made available </a:t>
            </a:r>
            <a:r>
              <a:rPr lang="en-US" sz="1600" kern="1200" baseline="0" dirty="0" err="1" smtClean="0">
                <a:solidFill>
                  <a:schemeClr val="tx1"/>
                </a:solidFill>
                <a:effectLst/>
                <a:latin typeface="Segoe UI" pitchFamily="34" charset="0"/>
                <a:ea typeface="+mn-ea"/>
                <a:cs typeface="+mn-cs"/>
              </a:rPr>
              <a:t>javascript</a:t>
            </a:r>
            <a:r>
              <a:rPr lang="en-US" sz="1600" kern="1200" baseline="0" dirty="0" smtClean="0">
                <a:solidFill>
                  <a:schemeClr val="tx1"/>
                </a:solidFill>
                <a:effectLst/>
                <a:latin typeface="Segoe UI" pitchFamily="34" charset="0"/>
                <a:ea typeface="+mn-ea"/>
                <a:cs typeface="+mn-cs"/>
              </a:rPr>
              <a:t>, browser hosted console, f#, c# linq2Hive to make life easier for </a:t>
            </a:r>
            <a:r>
              <a:rPr lang="en-US" sz="1600" kern="1200" baseline="0" dirty="0" err="1" smtClean="0">
                <a:solidFill>
                  <a:schemeClr val="tx1"/>
                </a:solidFill>
                <a:effectLst/>
                <a:latin typeface="Segoe UI" pitchFamily="34" charset="0"/>
                <a:ea typeface="+mn-ea"/>
                <a:cs typeface="+mn-cs"/>
              </a:rPr>
              <a:t>.net</a:t>
            </a:r>
            <a:r>
              <a:rPr lang="en-US" sz="1600" kern="1200" baseline="0" dirty="0" smtClean="0">
                <a:solidFill>
                  <a:schemeClr val="tx1"/>
                </a:solidFill>
                <a:effectLst/>
                <a:latin typeface="Segoe UI" pitchFamily="34" charset="0"/>
                <a:ea typeface="+mn-ea"/>
                <a:cs typeface="+mn-cs"/>
              </a:rPr>
              <a:t> /enterprise developers.</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In addition, </a:t>
            </a:r>
            <a:r>
              <a:rPr lang="en-US" sz="1600" kern="1200" baseline="0" dirty="0" err="1" smtClean="0">
                <a:solidFill>
                  <a:schemeClr val="tx1"/>
                </a:solidFill>
                <a:effectLst/>
                <a:latin typeface="Segoe UI" pitchFamily="34" charset="0"/>
                <a:ea typeface="+mn-ea"/>
                <a:cs typeface="+mn-cs"/>
              </a:rPr>
              <a:t>devops</a:t>
            </a:r>
            <a:r>
              <a:rPr lang="en-US" sz="1600" kern="1200" baseline="0" dirty="0" smtClean="0">
                <a:solidFill>
                  <a:schemeClr val="tx1"/>
                </a:solidFill>
                <a:effectLst/>
                <a:latin typeface="Segoe UI" pitchFamily="34" charset="0"/>
                <a:ea typeface="+mn-ea"/>
                <a:cs typeface="+mn-cs"/>
              </a:rPr>
              <a:t> can use </a:t>
            </a:r>
            <a:r>
              <a:rPr lang="en-US" sz="1600" kern="1200" baseline="0" dirty="0" err="1" smtClean="0">
                <a:solidFill>
                  <a:schemeClr val="tx1"/>
                </a:solidFill>
                <a:effectLst/>
                <a:latin typeface="Segoe UI" pitchFamily="34" charset="0"/>
                <a:ea typeface="+mn-ea"/>
                <a:cs typeface="+mn-cs"/>
              </a:rPr>
              <a:t>powershell</a:t>
            </a:r>
            <a:r>
              <a:rPr lang="en-US" sz="1600" kern="1200" baseline="0" dirty="0" smtClean="0">
                <a:solidFill>
                  <a:schemeClr val="tx1"/>
                </a:solidFill>
                <a:effectLst/>
                <a:latin typeface="Segoe UI" pitchFamily="34" charset="0"/>
                <a:ea typeface="+mn-ea"/>
                <a:cs typeface="+mn-cs"/>
              </a:rPr>
              <a:t> and node.js based CLI to control and manage the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b="1"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075125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Innovate across the stack in terms of developer tools for better experience.</a:t>
            </a:r>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t>41</a:t>
            </a:fld>
            <a:endParaRPr lang="en-US"/>
          </a:p>
        </p:txBody>
      </p:sp>
    </p:spTree>
    <p:extLst>
      <p:ext uri="{BB962C8B-B14F-4D97-AF65-F5344CB8AC3E}">
        <p14:creationId xmlns:p14="http://schemas.microsoft.com/office/powerpoint/2010/main" val="348462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Talk from the bottom</a:t>
            </a:r>
            <a:r>
              <a:rPr lang="en-US" sz="1600" kern="1200" baseline="0" dirty="0" smtClean="0">
                <a:solidFill>
                  <a:schemeClr val="tx1"/>
                </a:solidFill>
                <a:effectLst/>
                <a:latin typeface="Segoe UI" pitchFamily="34" charset="0"/>
                <a:ea typeface="+mn-ea"/>
                <a:cs typeface="+mn-cs"/>
              </a:rPr>
              <a:t> layer up to discuss the Microsoft big data solution.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BI Platform: </a:t>
            </a:r>
            <a:r>
              <a:rPr lang="en-US" sz="1600" kern="1200" dirty="0" err="1" smtClean="0">
                <a:solidFill>
                  <a:schemeClr val="tx1"/>
                </a:solidFill>
                <a:effectLst/>
                <a:latin typeface="Segoe UI" pitchFamily="34" charset="0"/>
                <a:ea typeface="+mn-ea"/>
                <a:cs typeface="+mn-cs"/>
              </a:rPr>
              <a:t>Sql</a:t>
            </a:r>
            <a:r>
              <a:rPr lang="en-US" sz="1600" kern="1200" baseline="0" dirty="0" smtClean="0">
                <a:solidFill>
                  <a:schemeClr val="tx1"/>
                </a:solidFill>
                <a:effectLst/>
                <a:latin typeface="Segoe UI" pitchFamily="34" charset="0"/>
                <a:ea typeface="+mn-ea"/>
                <a:cs typeface="+mn-cs"/>
              </a:rPr>
              <a:t> server analysis service and reporting service.</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Self</a:t>
            </a:r>
            <a:r>
              <a:rPr lang="en-US" sz="1600" kern="1200" baseline="0" dirty="0" smtClean="0">
                <a:solidFill>
                  <a:schemeClr val="tx1"/>
                </a:solidFill>
                <a:effectLst/>
                <a:latin typeface="Segoe UI" pitchFamily="34" charset="0"/>
                <a:ea typeface="+mn-ea"/>
                <a:cs typeface="+mn-cs"/>
              </a:rPr>
              <a:t> service BI:  </a:t>
            </a:r>
            <a:r>
              <a:rPr lang="en-US" sz="1600" kern="1200" baseline="0" dirty="0" err="1" smtClean="0">
                <a:solidFill>
                  <a:schemeClr val="tx1"/>
                </a:solidFill>
                <a:effectLst/>
                <a:latin typeface="Segoe UI" pitchFamily="34" charset="0"/>
                <a:ea typeface="+mn-ea"/>
                <a:cs typeface="+mn-cs"/>
              </a:rPr>
              <a:t>powerview</a:t>
            </a:r>
            <a:r>
              <a:rPr lang="en-US" sz="1600" kern="1200" baseline="0" dirty="0" smtClean="0">
                <a:solidFill>
                  <a:schemeClr val="tx1"/>
                </a:solidFill>
                <a:effectLst/>
                <a:latin typeface="Segoe UI" pitchFamily="34" charset="0"/>
                <a:ea typeface="+mn-ea"/>
                <a:cs typeface="+mn-cs"/>
              </a:rPr>
              <a:t>, </a:t>
            </a:r>
            <a:r>
              <a:rPr lang="en-US" sz="1600" kern="1200" baseline="0" dirty="0" err="1" smtClean="0">
                <a:solidFill>
                  <a:schemeClr val="tx1"/>
                </a:solidFill>
                <a:effectLst/>
                <a:latin typeface="Segoe UI" pitchFamily="34" charset="0"/>
                <a:ea typeface="+mn-ea"/>
                <a:cs typeface="+mn-cs"/>
              </a:rPr>
              <a:t>powerpivot</a:t>
            </a:r>
            <a:r>
              <a:rPr lang="en-US" sz="1600" kern="1200" baseline="0" dirty="0" smtClean="0">
                <a:solidFill>
                  <a:schemeClr val="tx1"/>
                </a:solidFill>
                <a:effectLst/>
                <a:latin typeface="Segoe UI" pitchFamily="34" charset="0"/>
                <a:ea typeface="+mn-ea"/>
                <a:cs typeface="+mn-cs"/>
              </a:rPr>
              <a:t>, predictive analysis and embedded BI.</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Taking in  unstructured data and strutted data sources</a:t>
            </a:r>
            <a:r>
              <a:rPr lang="en-US" sz="1600" kern="1200" baseline="0" dirty="0" smtClean="0">
                <a:solidFill>
                  <a:schemeClr val="tx1"/>
                </a:solidFill>
                <a:effectLst/>
                <a:latin typeface="Segoe UI" pitchFamily="34" charset="0"/>
                <a:ea typeface="+mn-ea"/>
                <a:cs typeface="+mn-cs"/>
              </a:rPr>
              <a:t> through Hadoop, or PDW</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1115983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Vision</a:t>
            </a:r>
            <a:r>
              <a:rPr lang="en-US" sz="1600" kern="1200" baseline="0" dirty="0" smtClean="0">
                <a:solidFill>
                  <a:schemeClr val="tx1"/>
                </a:solidFill>
                <a:effectLst/>
                <a:latin typeface="Segoe UI" pitchFamily="34" charset="0"/>
                <a:ea typeface="+mn-ea"/>
                <a:cs typeface="+mn-cs"/>
              </a:rPr>
              <a:t> slide</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Broaden</a:t>
            </a:r>
            <a:r>
              <a:rPr lang="en-US" sz="1600" kern="1200" baseline="0" dirty="0" smtClean="0">
                <a:solidFill>
                  <a:schemeClr val="tx1"/>
                </a:solidFill>
                <a:effectLst/>
                <a:latin typeface="Segoe UI" pitchFamily="34" charset="0"/>
                <a:ea typeface="+mn-ea"/>
                <a:cs typeface="+mn-cs"/>
              </a:rPr>
              <a:t> access to Hadoop on the windows platform</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Enterprise ready</a:t>
            </a:r>
            <a:r>
              <a:rPr lang="en-US" sz="1600" kern="1200" baseline="0" dirty="0" smtClean="0">
                <a:solidFill>
                  <a:schemeClr val="tx1"/>
                </a:solidFill>
                <a:effectLst/>
                <a:latin typeface="Segoe UI" pitchFamily="34" charset="0"/>
                <a:ea typeface="+mn-ea"/>
                <a:cs typeface="+mn-cs"/>
              </a:rPr>
              <a:t> through AD, System center (to come).</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BI integration and Self service BI</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2585722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44</a:t>
            </a:fld>
            <a:endParaRPr lang="en-US" dirty="0"/>
          </a:p>
        </p:txBody>
      </p:sp>
    </p:spTree>
    <p:extLst>
      <p:ext uri="{BB962C8B-B14F-4D97-AF65-F5344CB8AC3E}">
        <p14:creationId xmlns:p14="http://schemas.microsoft.com/office/powerpoint/2010/main" val="1770659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51036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181263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Times" pitchFamily="18" charset="0"/>
                <a:ea typeface="+mn-ea"/>
                <a:cs typeface="+mn-cs"/>
              </a:rPr>
              <a:t>Критерии</a:t>
            </a:r>
            <a:r>
              <a:rPr lang="ru-RU" sz="1200" kern="1200" baseline="0" dirty="0" smtClean="0">
                <a:solidFill>
                  <a:schemeClr val="tx1"/>
                </a:solidFill>
                <a:effectLst/>
                <a:latin typeface="Times" pitchFamily="18" charset="0"/>
                <a:ea typeface="+mn-ea"/>
                <a:cs typeface="+mn-cs"/>
              </a:rPr>
              <a:t> отбора Фонда представлены на слайде.</a:t>
            </a:r>
            <a:endParaRPr lang="en-US" sz="1200" kern="1200" dirty="0" smtClean="0">
              <a:solidFill>
                <a:schemeClr val="tx1"/>
              </a:solidFill>
              <a:effectLst/>
              <a:latin typeface="Times" pitchFamily="18" charset="0"/>
              <a:ea typeface="+mn-ea"/>
              <a:cs typeface="+mn-cs"/>
            </a:endParaRPr>
          </a:p>
        </p:txBody>
      </p:sp>
      <p:sp>
        <p:nvSpPr>
          <p:cNvPr id="4" name="Slide Number Placeholder 3"/>
          <p:cNvSpPr>
            <a:spLocks noGrp="1"/>
          </p:cNvSpPr>
          <p:nvPr>
            <p:ph type="sldNum" sz="quarter" idx="10"/>
          </p:nvPr>
        </p:nvSpPr>
        <p:spPr/>
        <p:txBody>
          <a:bodyPr/>
          <a:lstStyle/>
          <a:p>
            <a:fld id="{02D7BD8B-11C3-461A-8180-DE5646636A6F}" type="slidenum">
              <a:rPr lang="en-GB" smtClean="0"/>
              <a:pPr/>
              <a:t>23</a:t>
            </a:fld>
            <a:endParaRPr lang="en-GB"/>
          </a:p>
        </p:txBody>
      </p:sp>
    </p:spTree>
    <p:extLst>
      <p:ext uri="{BB962C8B-B14F-4D97-AF65-F5344CB8AC3E}">
        <p14:creationId xmlns:p14="http://schemas.microsoft.com/office/powerpoint/2010/main" val="284117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ru-RU" sz="1200" kern="1200" dirty="0" smtClean="0">
                <a:solidFill>
                  <a:schemeClr val="tx1"/>
                </a:solidFill>
                <a:effectLst/>
                <a:latin typeface="Times" pitchFamily="18" charset="0"/>
                <a:ea typeface="+mn-ea"/>
                <a:cs typeface="+mn-cs"/>
              </a:rPr>
              <a:t>С 2010 года в России работает Фонд посевного финансирования</a:t>
            </a:r>
            <a:r>
              <a:rPr lang="ru-RU" sz="1200" kern="1200" baseline="0" dirty="0" smtClean="0">
                <a:solidFill>
                  <a:schemeClr val="tx1"/>
                </a:solidFill>
                <a:effectLst/>
                <a:latin typeface="Times" pitchFamily="18" charset="0"/>
                <a:ea typeface="+mn-ea"/>
                <a:cs typeface="+mn-cs"/>
              </a:rPr>
              <a:t> </a:t>
            </a:r>
            <a:r>
              <a:rPr lang="en-US" sz="1200" kern="1200" baseline="0" dirty="0" err="1" smtClean="0">
                <a:solidFill>
                  <a:schemeClr val="tx1"/>
                </a:solidFill>
                <a:effectLst/>
                <a:latin typeface="Times" pitchFamily="18" charset="0"/>
                <a:ea typeface="+mn-ea"/>
                <a:cs typeface="+mn-cs"/>
              </a:rPr>
              <a:t>Mircrosoft</a:t>
            </a:r>
            <a:r>
              <a:rPr lang="en-US" sz="1200" kern="1200" baseline="0" dirty="0" smtClean="0">
                <a:solidFill>
                  <a:schemeClr val="tx1"/>
                </a:solidFill>
                <a:effectLst/>
                <a:latin typeface="Times" pitchFamily="18" charset="0"/>
                <a:ea typeface="+mn-ea"/>
                <a:cs typeface="+mn-cs"/>
              </a:rPr>
              <a:t>, </a:t>
            </a:r>
            <a:r>
              <a:rPr lang="ru-RU" sz="1200" kern="1200" baseline="0" dirty="0" smtClean="0">
                <a:solidFill>
                  <a:schemeClr val="tx1"/>
                </a:solidFill>
                <a:effectLst/>
                <a:latin typeface="Times" pitchFamily="18" charset="0"/>
                <a:ea typeface="+mn-ea"/>
                <a:cs typeface="+mn-cs"/>
              </a:rPr>
              <a:t>выдающий гранты на создание продукта. В отличие от инвестиций гранты не предполагают продажи доли в компании, то есть такого рода финансирование – максимально интересное для предпринимателя.</a:t>
            </a:r>
            <a:endParaRPr lang="ru-RU" sz="1200" kern="1200" dirty="0" smtClean="0">
              <a:solidFill>
                <a:schemeClr val="tx1"/>
              </a:solidFill>
              <a:effectLst/>
              <a:latin typeface="Times" pitchFamily="18" charset="0"/>
              <a:ea typeface="+mn-ea"/>
              <a:cs typeface="+mn-cs"/>
            </a:endParaRPr>
          </a:p>
        </p:txBody>
      </p:sp>
      <p:sp>
        <p:nvSpPr>
          <p:cNvPr id="4" name="Slide Number Placeholder 3"/>
          <p:cNvSpPr>
            <a:spLocks noGrp="1"/>
          </p:cNvSpPr>
          <p:nvPr>
            <p:ph type="sldNum" sz="quarter" idx="10"/>
          </p:nvPr>
        </p:nvSpPr>
        <p:spPr/>
        <p:txBody>
          <a:bodyPr/>
          <a:lstStyle/>
          <a:p>
            <a:fld id="{02D7BD8B-11C3-461A-8180-DE5646636A6F}" type="slidenum">
              <a:rPr lang="en-GB" smtClean="0"/>
              <a:pPr/>
              <a:t>24</a:t>
            </a:fld>
            <a:endParaRPr lang="en-GB"/>
          </a:p>
        </p:txBody>
      </p:sp>
    </p:spTree>
    <p:extLst>
      <p:ext uri="{BB962C8B-B14F-4D97-AF65-F5344CB8AC3E}">
        <p14:creationId xmlns:p14="http://schemas.microsoft.com/office/powerpoint/2010/main" val="1191353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Set</a:t>
            </a:r>
            <a:r>
              <a:rPr lang="en-US" sz="1600" kern="1200" baseline="0" dirty="0" smtClean="0">
                <a:solidFill>
                  <a:schemeClr val="tx1"/>
                </a:solidFill>
                <a:effectLst/>
                <a:latin typeface="Segoe UI" pitchFamily="34" charset="0"/>
                <a:ea typeface="+mn-ea"/>
                <a:cs typeface="+mn-cs"/>
              </a:rPr>
              <a:t> up the problem: Devices, social network are causing an explosion of data.   1.8 </a:t>
            </a:r>
            <a:r>
              <a:rPr lang="en-US" sz="1600" kern="1200" baseline="0" dirty="0" err="1" smtClean="0">
                <a:solidFill>
                  <a:schemeClr val="tx1"/>
                </a:solidFill>
                <a:effectLst/>
                <a:latin typeface="Segoe UI" pitchFamily="34" charset="0"/>
                <a:ea typeface="+mn-ea"/>
                <a:cs typeface="+mn-cs"/>
              </a:rPr>
              <a:t>Zbytes</a:t>
            </a:r>
            <a:r>
              <a:rPr lang="en-US" sz="1600" kern="1200" baseline="0" dirty="0" smtClean="0">
                <a:solidFill>
                  <a:schemeClr val="tx1"/>
                </a:solidFill>
                <a:effectLst/>
                <a:latin typeface="Segoe UI" pitchFamily="34" charset="0"/>
                <a:ea typeface="+mn-ea"/>
                <a:cs typeface="+mn-cs"/>
              </a:rPr>
              <a:t> last year and in 2 years we will have 7.8 </a:t>
            </a:r>
            <a:r>
              <a:rPr lang="en-US" sz="1600" kern="1200" baseline="0" dirty="0" err="1" smtClean="0">
                <a:solidFill>
                  <a:schemeClr val="tx1"/>
                </a:solidFill>
                <a:effectLst/>
                <a:latin typeface="Segoe UI" pitchFamily="34" charset="0"/>
                <a:ea typeface="+mn-ea"/>
                <a:cs typeface="+mn-cs"/>
              </a:rPr>
              <a:t>Zbyte</a:t>
            </a:r>
            <a:r>
              <a:rPr lang="en-US" sz="1600" kern="1200" baseline="0" dirty="0" smtClean="0">
                <a:solidFill>
                  <a:schemeClr val="tx1"/>
                </a:solidFill>
                <a:effectLst/>
                <a:latin typeface="Segoe UI" pitchFamily="34" charset="0"/>
                <a:ea typeface="+mn-ea"/>
                <a:cs typeface="+mn-cs"/>
              </a:rPr>
              <a:t> worth of data being created each year.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New</a:t>
            </a:r>
            <a:r>
              <a:rPr lang="en-US" sz="1600" kern="1200" baseline="0" dirty="0" smtClean="0">
                <a:solidFill>
                  <a:schemeClr val="tx1"/>
                </a:solidFill>
                <a:effectLst/>
                <a:latin typeface="Segoe UI" pitchFamily="34" charset="0"/>
                <a:ea typeface="+mn-ea"/>
                <a:cs typeface="+mn-cs"/>
              </a:rPr>
              <a:t> devices and use scenarios are creating more data than ever.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Cheaper Storage</a:t>
            </a:r>
            <a:r>
              <a:rPr lang="en-US" sz="1600" kern="1200" baseline="0" dirty="0" smtClean="0">
                <a:solidFill>
                  <a:schemeClr val="tx1"/>
                </a:solidFill>
                <a:effectLst/>
                <a:latin typeface="Segoe UI" pitchFamily="34" charset="0"/>
                <a:ea typeface="+mn-ea"/>
                <a:cs typeface="+mn-cs"/>
              </a:rPr>
              <a:t> and compute makes it possible to process some of the data, thus “big data” tools and industry have been created.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p>
          <a:p>
            <a:endParaRPr lang="en-US" sz="1600" b="1"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These</a:t>
            </a:r>
            <a:r>
              <a:rPr lang="en-US" sz="1600" b="1" kern="1200" baseline="0" dirty="0" smtClean="0">
                <a:solidFill>
                  <a:schemeClr val="tx1"/>
                </a:solidFill>
                <a:effectLst/>
                <a:latin typeface="Segoe UI" pitchFamily="34" charset="0"/>
                <a:ea typeface="+mn-ea"/>
                <a:cs typeface="+mn-cs"/>
              </a:rPr>
              <a:t> are the trends  that are</a:t>
            </a:r>
            <a:r>
              <a:rPr lang="en-US" sz="1600" b="0" kern="1200" baseline="0" dirty="0" smtClean="0">
                <a:solidFill>
                  <a:schemeClr val="tx1"/>
                </a:solidFill>
                <a:effectLst/>
                <a:latin typeface="Segoe UI" pitchFamily="34" charset="0"/>
                <a:ea typeface="+mn-ea"/>
                <a:cs typeface="+mn-cs"/>
              </a:rPr>
              <a:t> triggering the big data revolution.  Most of us are already familiar with them, however we need to take another look at them from new perspectives.  Almost everyone here has one or more mobile devices, the world currently has 5.5 billion devices which reaches 70% of the world’s population.  Social Network, such as Facebook and twitter, have more than 2 billion users and are growing fast, we will reach 7.2 </a:t>
            </a:r>
            <a:r>
              <a:rPr lang="en-US" sz="1600" b="0" kern="1200" baseline="0" dirty="0" err="1" smtClean="0">
                <a:solidFill>
                  <a:schemeClr val="tx1"/>
                </a:solidFill>
                <a:effectLst/>
                <a:latin typeface="Segoe UI" pitchFamily="34" charset="0"/>
                <a:ea typeface="+mn-ea"/>
                <a:cs typeface="+mn-cs"/>
              </a:rPr>
              <a:t>Zetta</a:t>
            </a:r>
            <a:r>
              <a:rPr lang="en-US" sz="1600" b="0" kern="1200" baseline="0" dirty="0" smtClean="0">
                <a:solidFill>
                  <a:schemeClr val="tx1"/>
                </a:solidFill>
                <a:effectLst/>
                <a:latin typeface="Segoe UI" pitchFamily="34" charset="0"/>
                <a:ea typeface="+mn-ea"/>
                <a:cs typeface="+mn-cs"/>
              </a:rPr>
              <a:t> bytes of information created per year by 2015.  </a:t>
            </a:r>
          </a:p>
          <a:p>
            <a:r>
              <a:rPr lang="en-US" sz="1600" b="0" kern="1200" baseline="0" dirty="0" smtClean="0">
                <a:solidFill>
                  <a:schemeClr val="tx1"/>
                </a:solidFill>
                <a:effectLst/>
                <a:latin typeface="Segoe UI" pitchFamily="34" charset="0"/>
                <a:ea typeface="+mn-ea"/>
                <a:cs typeface="+mn-cs"/>
              </a:rPr>
              <a:t>In addition to the data humans are creating, the next growth area is </a:t>
            </a:r>
            <a:r>
              <a:rPr lang="en-US" sz="1600" b="0" kern="1200" baseline="0" dirty="0" err="1" smtClean="0">
                <a:solidFill>
                  <a:schemeClr val="tx1"/>
                </a:solidFill>
                <a:effectLst/>
                <a:latin typeface="Segoe UI" pitchFamily="34" charset="0"/>
                <a:ea typeface="+mn-ea"/>
                <a:cs typeface="+mn-cs"/>
              </a:rPr>
              <a:t>sensornetworks</a:t>
            </a:r>
            <a:r>
              <a:rPr lang="en-US" sz="1600" b="0" kern="1200" baseline="0" dirty="0" smtClean="0">
                <a:solidFill>
                  <a:schemeClr val="tx1"/>
                </a:solidFill>
                <a:effectLst/>
                <a:latin typeface="Segoe UI" pitchFamily="34" charset="0"/>
                <a:ea typeface="+mn-ea"/>
                <a:cs typeface="+mn-cs"/>
              </a:rPr>
              <a:t> or “internet of </a:t>
            </a:r>
            <a:r>
              <a:rPr lang="en-US" sz="1600" b="0" kern="1200" baseline="0" dirty="0" err="1" smtClean="0">
                <a:solidFill>
                  <a:schemeClr val="tx1"/>
                </a:solidFill>
                <a:effectLst/>
                <a:latin typeface="Segoe UI" pitchFamily="34" charset="0"/>
                <a:ea typeface="+mn-ea"/>
                <a:cs typeface="+mn-cs"/>
              </a:rPr>
              <a:t>thigns</a:t>
            </a:r>
            <a:r>
              <a:rPr lang="en-US" sz="1600" b="0" kern="1200" baseline="0" dirty="0" smtClean="0">
                <a:solidFill>
                  <a:schemeClr val="tx1"/>
                </a:solidFill>
                <a:effectLst/>
                <a:latin typeface="Segoe UI" pitchFamily="34" charset="0"/>
                <a:ea typeface="+mn-ea"/>
                <a:cs typeface="+mn-cs"/>
              </a:rPr>
              <a:t>”, we will have more than 10 billion networked sensors in the very near future.  </a:t>
            </a:r>
          </a:p>
          <a:p>
            <a:r>
              <a:rPr lang="en-US" sz="1600" b="0" kern="1200" baseline="0" dirty="0" smtClean="0">
                <a:solidFill>
                  <a:schemeClr val="tx1"/>
                </a:solidFill>
                <a:effectLst/>
                <a:latin typeface="Segoe UI" pitchFamily="34" charset="0"/>
                <a:ea typeface="+mn-ea"/>
                <a:cs typeface="+mn-cs"/>
              </a:rPr>
              <a:t>At the same time, we are seeing two other trends that are going in the opposite directions, the cost of compute and storage have gone down rapidly.   These two trends are also helping to grow the big data industry.  </a:t>
            </a:r>
          </a:p>
          <a:p>
            <a:r>
              <a:rPr lang="en-US" sz="1600" b="0" kern="1200" baseline="0" dirty="0" smtClean="0">
                <a:solidFill>
                  <a:schemeClr val="tx1"/>
                </a:solidFill>
                <a:effectLst/>
                <a:latin typeface="Segoe UI" pitchFamily="34" charset="0"/>
                <a:ea typeface="+mn-ea"/>
                <a:cs typeface="+mn-cs"/>
              </a:rPr>
              <a:t>When you see an explosive growth of data and the rapid decrease of storage prices.  There’s suddenly an opportunity to invest in big data.  In return we get not only information, insight, but also increased productivity and competitiveness.  Things we weren’t able to do before suddenly became feasible. </a:t>
            </a:r>
            <a:endParaRPr lang="en-US" sz="1600" b="1"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这场趋势推动了大数据的变革，大家都熟悉其中或者全部的趋势，但是我们需要用全新的眼光来看。大家都意识到移动设备的爆炸，每个人都有一个或者一个以上的移动设备。现在全世界的移动设备用户可能已经达到了</a:t>
            </a:r>
            <a:r>
              <a:rPr lang="en-US" sz="1600" kern="1200" dirty="0" smtClean="0">
                <a:solidFill>
                  <a:schemeClr val="tx1"/>
                </a:solidFill>
                <a:effectLst/>
                <a:latin typeface="Segoe UI" pitchFamily="34" charset="0"/>
                <a:ea typeface="+mn-ea"/>
                <a:cs typeface="+mn-cs"/>
              </a:rPr>
              <a:t>55</a:t>
            </a:r>
            <a:r>
              <a:rPr lang="zh-CN" altLang="en-US" sz="1600" kern="1200" dirty="0" smtClean="0">
                <a:solidFill>
                  <a:schemeClr val="tx1"/>
                </a:solidFill>
                <a:effectLst/>
                <a:latin typeface="Segoe UI" pitchFamily="34" charset="0"/>
                <a:ea typeface="+mn-ea"/>
                <a:cs typeface="+mn-cs"/>
              </a:rPr>
              <a:t>亿，这占了人口的</a:t>
            </a:r>
            <a:r>
              <a:rPr lang="en-US" sz="1600" kern="1200" dirty="0" smtClean="0">
                <a:solidFill>
                  <a:schemeClr val="tx1"/>
                </a:solidFill>
                <a:effectLst/>
                <a:latin typeface="Segoe UI" pitchFamily="34" charset="0"/>
                <a:ea typeface="+mn-ea"/>
                <a:cs typeface="+mn-cs"/>
              </a:rPr>
              <a:t>70</a:t>
            </a:r>
            <a:r>
              <a:rPr lang="zh-CN" altLang="en-US" sz="1600" kern="1200" dirty="0" smtClean="0">
                <a:solidFill>
                  <a:schemeClr val="tx1"/>
                </a:solidFill>
                <a:effectLst/>
                <a:latin typeface="Segoe UI" pitchFamily="34" charset="0"/>
                <a:ea typeface="+mn-ea"/>
                <a:cs typeface="+mn-cs"/>
              </a:rPr>
              <a:t>以上。社交网络，无论是</a:t>
            </a:r>
            <a:r>
              <a:rPr lang="en-US" sz="1600" kern="1200" dirty="0" smtClean="0">
                <a:solidFill>
                  <a:schemeClr val="tx1"/>
                </a:solidFill>
                <a:effectLst/>
                <a:latin typeface="Segoe UI" pitchFamily="34" charset="0"/>
                <a:ea typeface="+mn-ea"/>
                <a:cs typeface="+mn-cs"/>
              </a:rPr>
              <a:t>Facebook</a:t>
            </a:r>
            <a:r>
              <a:rPr lang="zh-CN" altLang="en-US" sz="1600" kern="1200" dirty="0" smtClean="0">
                <a:solidFill>
                  <a:schemeClr val="tx1"/>
                </a:solidFill>
                <a:effectLst/>
                <a:latin typeface="Segoe UI" pitchFamily="34" charset="0"/>
                <a:ea typeface="+mn-ea"/>
                <a:cs typeface="+mn-cs"/>
              </a:rPr>
              <a:t>还是</a:t>
            </a:r>
            <a:r>
              <a:rPr lang="en-US" sz="1600" kern="1200" dirty="0" smtClean="0">
                <a:solidFill>
                  <a:schemeClr val="tx1"/>
                </a:solidFill>
                <a:effectLst/>
                <a:latin typeface="Segoe UI" pitchFamily="34" charset="0"/>
                <a:ea typeface="+mn-ea"/>
                <a:cs typeface="+mn-cs"/>
              </a:rPr>
              <a:t>Twitter</a:t>
            </a:r>
            <a:r>
              <a:rPr lang="zh-CN" altLang="en-US" sz="1600" kern="1200" dirty="0" smtClean="0">
                <a:solidFill>
                  <a:schemeClr val="tx1"/>
                </a:solidFill>
                <a:effectLst/>
                <a:latin typeface="Segoe UI" pitchFamily="34" charset="0"/>
                <a:ea typeface="+mn-ea"/>
                <a:cs typeface="+mn-cs"/>
              </a:rPr>
              <a:t>，还是微博，用户超过了</a:t>
            </a:r>
            <a:r>
              <a:rPr lang="en-US" sz="1600" kern="1200" dirty="0" smtClean="0">
                <a:solidFill>
                  <a:schemeClr val="tx1"/>
                </a:solidFill>
                <a:effectLst/>
                <a:latin typeface="Segoe UI" pitchFamily="34" charset="0"/>
                <a:ea typeface="+mn-ea"/>
                <a:cs typeface="+mn-cs"/>
              </a:rPr>
              <a:t>20</a:t>
            </a:r>
            <a:r>
              <a:rPr lang="zh-CN" altLang="en-US" sz="1600" kern="1200" dirty="0" smtClean="0">
                <a:solidFill>
                  <a:schemeClr val="tx1"/>
                </a:solidFill>
                <a:effectLst/>
                <a:latin typeface="Segoe UI" pitchFamily="34" charset="0"/>
                <a:ea typeface="+mn-ea"/>
                <a:cs typeface="+mn-cs"/>
              </a:rPr>
              <a:t>亿，之后还会增长。这种连接性就是网络，流量数据的爆炸性增长。</a:t>
            </a:r>
            <a:r>
              <a:rPr lang="en-US" sz="1600" kern="1200" dirty="0" smtClean="0">
                <a:solidFill>
                  <a:schemeClr val="tx1"/>
                </a:solidFill>
                <a:effectLst/>
                <a:latin typeface="Segoe UI" pitchFamily="34" charset="0"/>
                <a:ea typeface="+mn-ea"/>
                <a:cs typeface="+mn-cs"/>
              </a:rPr>
              <a:t>2015</a:t>
            </a:r>
            <a:r>
              <a:rPr lang="zh-CN" altLang="en-US" sz="1600" kern="1200" dirty="0" smtClean="0">
                <a:solidFill>
                  <a:schemeClr val="tx1"/>
                </a:solidFill>
                <a:effectLst/>
                <a:latin typeface="Segoe UI" pitchFamily="34" charset="0"/>
                <a:ea typeface="+mn-ea"/>
                <a:cs typeface="+mn-cs"/>
              </a:rPr>
              <a:t>年我们预计会达到</a:t>
            </a:r>
            <a:r>
              <a:rPr lang="en-US" altLang="zh-CN" sz="1600" kern="1200" baseline="0" dirty="0" smtClean="0">
                <a:solidFill>
                  <a:schemeClr val="tx1"/>
                </a:solidFill>
                <a:effectLst/>
                <a:latin typeface="Segoe UI" pitchFamily="34" charset="0"/>
                <a:ea typeface="+mn-ea"/>
                <a:cs typeface="+mn-cs"/>
              </a:rPr>
              <a:t> 7.2</a:t>
            </a:r>
            <a:r>
              <a:rPr lang="zh-CN" altLang="en-US" sz="1600" kern="1200" dirty="0" smtClean="0">
                <a:solidFill>
                  <a:schemeClr val="tx1"/>
                </a:solidFill>
                <a:effectLst/>
                <a:latin typeface="Segoe UI" pitchFamily="34" charset="0"/>
                <a:ea typeface="+mn-ea"/>
                <a:cs typeface="+mn-cs"/>
              </a:rPr>
              <a:t>十的</a:t>
            </a:r>
            <a:r>
              <a:rPr lang="en-US" sz="1600" kern="1200" dirty="0" smtClean="0">
                <a:solidFill>
                  <a:schemeClr val="tx1"/>
                </a:solidFill>
                <a:effectLst/>
                <a:latin typeface="Segoe UI" pitchFamily="34" charset="0"/>
                <a:ea typeface="+mn-ea"/>
                <a:cs typeface="+mn-cs"/>
              </a:rPr>
              <a:t>21</a:t>
            </a:r>
            <a:r>
              <a:rPr lang="zh-CN" altLang="en-US" sz="1600" kern="1200" dirty="0" smtClean="0">
                <a:solidFill>
                  <a:schemeClr val="tx1"/>
                </a:solidFill>
                <a:effectLst/>
                <a:latin typeface="Segoe UI" pitchFamily="34" charset="0"/>
                <a:ea typeface="+mn-ea"/>
                <a:cs typeface="+mn-cs"/>
              </a:rPr>
              <a:t>次方。在几年之内这个数据会呈爆炸性的增长。</a:t>
            </a:r>
            <a:endParaRPr lang="en-US" sz="1600" kern="1200" dirty="0" smtClean="0">
              <a:solidFill>
                <a:schemeClr val="tx1"/>
              </a:solidFill>
              <a:effectLst/>
              <a:latin typeface="Segoe UI" pitchFamily="34" charset="0"/>
              <a:ea typeface="+mn-ea"/>
              <a:cs typeface="+mn-cs"/>
            </a:endParaRPr>
          </a:p>
          <a:p>
            <a:r>
              <a:rPr lang="en-US" sz="1600" kern="1200" dirty="0" smtClean="0">
                <a:solidFill>
                  <a:schemeClr val="tx1"/>
                </a:solidFill>
                <a:effectLst/>
                <a:latin typeface="Segoe UI" pitchFamily="34" charset="0"/>
                <a:ea typeface="+mn-ea"/>
                <a:cs typeface="+mn-cs"/>
              </a:rPr>
              <a:t>    </a:t>
            </a:r>
            <a:r>
              <a:rPr lang="zh-CN" altLang="en-US" sz="1600" kern="1200" dirty="0" smtClean="0">
                <a:solidFill>
                  <a:schemeClr val="tx1"/>
                </a:solidFill>
                <a:effectLst/>
                <a:latin typeface="Segoe UI" pitchFamily="34" charset="0"/>
                <a:ea typeface="+mn-ea"/>
                <a:cs typeface="+mn-cs"/>
              </a:rPr>
              <a:t>这不仅仅关乎到网络用户，还关乎到传感器，我们预计会有</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亿的传感器连到网络上，这一切都为我们带来了大数据的新变革。</a:t>
            </a:r>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同时另外两种技术趋势也有通过作用，价格低廉的计算，我们可以花不到</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美元就可以买到</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个</a:t>
            </a:r>
            <a:r>
              <a:rPr lang="en-US" sz="1600" kern="1200" dirty="0" smtClean="0">
                <a:solidFill>
                  <a:schemeClr val="tx1"/>
                </a:solidFill>
                <a:effectLst/>
                <a:latin typeface="Segoe UI" pitchFamily="34" charset="0"/>
                <a:ea typeface="+mn-ea"/>
                <a:cs typeface="+mn-cs"/>
              </a:rPr>
              <a:t>T</a:t>
            </a:r>
            <a:r>
              <a:rPr lang="zh-CN" altLang="en-US" sz="1600" kern="1200" dirty="0" smtClean="0">
                <a:solidFill>
                  <a:schemeClr val="tx1"/>
                </a:solidFill>
                <a:effectLst/>
                <a:latin typeface="Segoe UI" pitchFamily="34" charset="0"/>
                <a:ea typeface="+mn-ea"/>
                <a:cs typeface="+mn-cs"/>
              </a:rPr>
              <a:t>的存储，只是十年前的</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。价格低廉的存储和计算是大数据的推动力。</a:t>
            </a:r>
            <a:endParaRPr lang="en-US" altLang="zh-CN" sz="1600"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当你看到数据量上涨，然后存储和计算代价在降。我们在上商言商</a:t>
            </a:r>
            <a:r>
              <a:rPr lang="zh-CN" altLang="en-US" sz="1600" kern="1200" baseline="0" dirty="0" smtClean="0">
                <a:solidFill>
                  <a:schemeClr val="tx1"/>
                </a:solidFill>
                <a:effectLst/>
                <a:latin typeface="Segoe UI" pitchFamily="34" charset="0"/>
                <a:ea typeface="+mn-ea"/>
                <a:cs typeface="+mn-cs"/>
              </a:rPr>
              <a:t> </a:t>
            </a:r>
            <a:r>
              <a:rPr lang="en-US" altLang="zh-CN" sz="1600" kern="1200" baseline="0" dirty="0" smtClean="0">
                <a:solidFill>
                  <a:schemeClr val="tx1"/>
                </a:solidFill>
                <a:effectLst/>
                <a:latin typeface="Segoe UI" pitchFamily="34" charset="0"/>
                <a:ea typeface="+mn-ea"/>
                <a:cs typeface="+mn-cs"/>
              </a:rPr>
              <a:t>– </a:t>
            </a:r>
            <a:r>
              <a:rPr lang="zh-CN" altLang="en-US" sz="1600" kern="1200" baseline="0" dirty="0" smtClean="0">
                <a:solidFill>
                  <a:schemeClr val="tx1"/>
                </a:solidFill>
                <a:effectLst/>
                <a:latin typeface="Segoe UI" pitchFamily="34" charset="0"/>
                <a:ea typeface="+mn-ea"/>
                <a:cs typeface="+mn-cs"/>
              </a:rPr>
              <a:t>我在大数据上的投入，是为了换回新的信息、洞见和生产力。我的投入回报比是什么？　</a:t>
            </a:r>
            <a:endParaRPr lang="en-US" altLang="zh-CN" sz="1600" kern="1200" baseline="0" dirty="0" smtClean="0">
              <a:solidFill>
                <a:schemeClr val="tx1"/>
              </a:solidFill>
              <a:effectLst/>
              <a:latin typeface="Segoe UI" pitchFamily="34" charset="0"/>
              <a:ea typeface="+mn-ea"/>
              <a:cs typeface="+mn-cs"/>
            </a:endParaRPr>
          </a:p>
          <a:p>
            <a:r>
              <a:rPr lang="zh-CN" altLang="en-US" sz="1600" kern="1200" baseline="0" dirty="0" smtClean="0">
                <a:solidFill>
                  <a:schemeClr val="tx1"/>
                </a:solidFill>
                <a:effectLst/>
                <a:latin typeface="Segoe UI" pitchFamily="34" charset="0"/>
                <a:ea typeface="+mn-ea"/>
                <a:cs typeface="+mn-cs"/>
              </a:rPr>
              <a:t>大数据时代的第一声号角就是宣告，随着高科技不断的创新，使得计算和存储都跌倒了白菜价格，还有云存储、云计算技术继续减低成本，我们从海量信息获取的信息量的价值和超过我们的投入了</a:t>
            </a:r>
            <a:endParaRPr lang="en-US" altLang="zh-CN"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5BCC1A05-2D65-4971-B6B4-E191306B3EF6}" type="slidenum">
              <a:rPr lang="zh-CN" altLang="en-US" smtClean="0"/>
              <a:t>25</a:t>
            </a:fld>
            <a:endParaRPr lang="zh-CN" altLang="en-US"/>
          </a:p>
        </p:txBody>
      </p:sp>
    </p:spTree>
    <p:extLst>
      <p:ext uri="{BB962C8B-B14F-4D97-AF65-F5344CB8AC3E}">
        <p14:creationId xmlns:p14="http://schemas.microsoft.com/office/powerpoint/2010/main" val="2400219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300247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a:t>
            </a:r>
            <a:r>
              <a:rPr lang="en-US" sz="1200" kern="1200" baseline="0" dirty="0" smtClean="0">
                <a:solidFill>
                  <a:schemeClr val="tx1"/>
                </a:solidFill>
                <a:effectLst/>
                <a:latin typeface="Segoe UI" pitchFamily="34" charset="0"/>
                <a:ea typeface="+mn-ea"/>
                <a:cs typeface="+mn-cs"/>
              </a:rPr>
              <a:t> data brings opportunities for businesses and the IT industry. </a:t>
            </a: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One of the largest</a:t>
            </a:r>
            <a:r>
              <a:rPr lang="en-US" sz="1200" kern="1200" baseline="0" dirty="0" smtClean="0">
                <a:solidFill>
                  <a:schemeClr val="tx1"/>
                </a:solidFill>
                <a:effectLst/>
                <a:latin typeface="Segoe UI" pitchFamily="34" charset="0"/>
                <a:ea typeface="+mn-ea"/>
                <a:cs typeface="+mn-cs"/>
              </a:rPr>
              <a:t> growth area for IT.</a:t>
            </a:r>
          </a:p>
          <a:p>
            <a:pPr marL="171450" lvl="0" indent="-171450">
              <a:buFont typeface="Arial" pitchFamily="34" charset="0"/>
              <a:buChar char="•"/>
            </a:pPr>
            <a:r>
              <a:rPr lang="en-US" sz="1200" b="0" i="0" u="none" strike="noStrike" kern="1200" baseline="0" dirty="0" smtClean="0">
                <a:solidFill>
                  <a:schemeClr val="tx1"/>
                </a:solidFill>
                <a:latin typeface="Segoe UI" pitchFamily="34" charset="0"/>
                <a:ea typeface="+mn-ea"/>
                <a:cs typeface="+mn-cs"/>
              </a:rPr>
              <a:t>Don‘t let a naysayer tell you it isn’t worth exploring big data, or it isn‘t proven, or that it’s too risky? </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 the next few years, business may fall behind competitors if they don’t start looking into it soon.</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Institutions and organizations need to take another look at their valuable data to help them solve business problems.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Don‘t let a naysayer tell you it isn’t worth exploring big data, or it isn‘t proven, or that it’s too risky? </a:t>
            </a:r>
            <a:r>
              <a:rPr lang="zh-CN" altLang="en-US" sz="1200" b="0" i="0" u="none" strike="noStrike" kern="1200" baseline="0" dirty="0" smtClean="0">
                <a:solidFill>
                  <a:schemeClr val="tx1"/>
                </a:solidFill>
                <a:latin typeface="+mn-lt"/>
                <a:ea typeface="+mn-ea"/>
                <a:cs typeface="+mn-cs"/>
              </a:rPr>
              <a:t>几年内，如果一个机构不做大数据，就会落后而且花力气也不一定能赶得上。 </a:t>
            </a:r>
            <a:endParaRPr lang="en-US" sz="1200" b="0" i="0" u="none" strike="noStrike" kern="1200" baseline="0" dirty="0" smtClean="0">
              <a:solidFill>
                <a:schemeClr val="tx1"/>
              </a:solidFill>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大数据意味着大商机，这是一个大的，可以说是重中之重的事项。对于</a:t>
            </a:r>
            <a:r>
              <a:rPr lang="en-US" sz="1200" kern="1200" dirty="0" smtClean="0">
                <a:solidFill>
                  <a:schemeClr val="tx1"/>
                </a:solidFill>
                <a:effectLst/>
                <a:latin typeface="+mn-lt"/>
                <a:ea typeface="+mn-ea"/>
                <a:cs typeface="+mn-cs"/>
              </a:rPr>
              <a:t>CIO</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CEO</a:t>
            </a:r>
            <a:r>
              <a:rPr lang="zh-CN" altLang="en-US" sz="1200" kern="1200" dirty="0" smtClean="0">
                <a:solidFill>
                  <a:schemeClr val="tx1"/>
                </a:solidFill>
                <a:effectLst/>
                <a:latin typeface="+mn-lt"/>
                <a:ea typeface="+mn-ea"/>
                <a:cs typeface="+mn-cs"/>
              </a:rPr>
              <a:t>来说，无论是已经开始做大数据了，还是已经开始希望做大数据的项目，研究结果表明：有一个公司组织利用大数据技术，另一个公司却没有利用，未来它们的财务状况会出现明显的不同。因此，大数据已经成为了竞争力，要保持竞争优势的话就必须采用大数据技术。当然，我们是做大数据相关的软件或者应用解决方案的话，这意味着大商机。如果</a:t>
            </a:r>
            <a:r>
              <a:rPr lang="en-US"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业增长</a:t>
            </a:r>
            <a:r>
              <a:rPr lang="en-US" sz="1200" kern="1200" dirty="0" smtClean="0">
                <a:solidFill>
                  <a:schemeClr val="tx1"/>
                </a:solidFill>
                <a:effectLst/>
                <a:latin typeface="+mn-lt"/>
                <a:ea typeface="+mn-ea"/>
                <a:cs typeface="+mn-cs"/>
              </a:rPr>
              <a:t>5%-10%</a:t>
            </a:r>
            <a:r>
              <a:rPr lang="zh-CN" altLang="en-US" sz="1200" kern="1200" dirty="0" smtClean="0">
                <a:solidFill>
                  <a:schemeClr val="tx1"/>
                </a:solidFill>
                <a:effectLst/>
                <a:latin typeface="+mn-lt"/>
                <a:ea typeface="+mn-ea"/>
                <a:cs typeface="+mn-cs"/>
              </a:rPr>
              <a:t>，大数据服务在未来的几年中会达到</a:t>
            </a:r>
            <a:r>
              <a:rPr lang="en-US"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以上的增长，产值达到</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亿美元之上。这就意味着来自许多不同产业，包括微软等许多大公司的投入。</a:t>
            </a:r>
            <a:endParaRPr lang="zh-CN" altLang="en-US"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t>27</a:t>
            </a:fld>
            <a:endParaRPr lang="zh-CN" altLang="en-US"/>
          </a:p>
        </p:txBody>
      </p:sp>
    </p:spTree>
    <p:extLst>
      <p:ext uri="{BB962C8B-B14F-4D97-AF65-F5344CB8AC3E}">
        <p14:creationId xmlns:p14="http://schemas.microsoft.com/office/powerpoint/2010/main" val="516467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Store</a:t>
            </a:r>
            <a:r>
              <a:rPr lang="en-US" sz="1600" kern="1200" baseline="0" dirty="0" smtClean="0">
                <a:solidFill>
                  <a:schemeClr val="tx1"/>
                </a:solidFill>
                <a:effectLst/>
                <a:latin typeface="Segoe UI" pitchFamily="34" charset="0"/>
                <a:ea typeface="+mn-ea"/>
                <a:cs typeface="+mn-cs"/>
              </a:rPr>
              <a:t> and analyze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Store</a:t>
            </a:r>
            <a:r>
              <a:rPr lang="en-US" sz="1600" kern="1200" baseline="0" dirty="0" smtClean="0">
                <a:solidFill>
                  <a:schemeClr val="tx1"/>
                </a:solidFill>
                <a:effectLst/>
                <a:latin typeface="Segoe UI" pitchFamily="34" charset="0"/>
                <a:ea typeface="+mn-ea"/>
                <a:cs typeface="+mn-cs"/>
              </a:rPr>
              <a:t> and  log files that are traditionally thrown away after ETL.</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Additional analysis is run on the raw log files.</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252537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4.wdp"/></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4.wdp"/></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hyperlink" Target="http://msdevcon.ru/" TargetMode="Externa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3.png"/><Relationship Id="rId5" Type="http://schemas.openxmlformats.org/officeDocument/2006/relationships/image" Target="../media/image8.jpg"/><Relationship Id="rId4"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2.emf"/><Relationship Id="rId5" Type="http://schemas.openxmlformats.org/officeDocument/2006/relationships/oleObject" Target="../embeddings/oleObject2.bin"/><Relationship Id="rId4" Type="http://schemas.openxmlformats.org/officeDocument/2006/relationships/image" Target="../media/image30.png"/></Relationships>
</file>

<file path=ppt/slideLayouts/_rels/slideLayout167.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 Id="rId4" Type="http://schemas.openxmlformats.org/officeDocument/2006/relationships/hyperlink" Target="http://msdevcon.ru/" TargetMode="Externa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4.wdp"/></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6.xml"/><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41437" y="1221570"/>
            <a:ext cx="6660888" cy="170992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1" name="Rectangle 30"/>
          <p:cNvSpPr/>
          <p:nvPr userDrawn="1"/>
        </p:nvSpPr>
        <p:spPr>
          <a:xfrm>
            <a:off x="431448" y="1221570"/>
            <a:ext cx="6570876" cy="1709928"/>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9" name="Rectangle 8"/>
          <p:cNvSpPr/>
          <p:nvPr userDrawn="1"/>
        </p:nvSpPr>
        <p:spPr>
          <a:xfrm>
            <a:off x="7092336" y="2121390"/>
            <a:ext cx="1710258" cy="810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ctrTitle"/>
          </p:nvPr>
        </p:nvSpPr>
        <p:spPr>
          <a:xfrm>
            <a:off x="791496" y="1221870"/>
            <a:ext cx="5850780" cy="1709928"/>
          </a:xfrm>
          <a:prstGeom prst="rect">
            <a:avLst/>
          </a:prstGeom>
        </p:spPr>
        <p:txBody>
          <a:bodyPr lIns="0" tIns="89988" rIns="91428" bIns="89988" anchor="b"/>
          <a:lstStyle>
            <a:lvl1pPr marL="0" algn="l">
              <a:lnSpc>
                <a:spcPct val="100000"/>
              </a:lnSpc>
              <a:spcBef>
                <a:spcPts val="0"/>
              </a:spcBef>
              <a:defRPr sz="3600">
                <a:solidFill>
                  <a:schemeClr val="bg1"/>
                </a:solidFill>
              </a:defRPr>
            </a:lvl1pPr>
          </a:lstStyle>
          <a:p>
            <a:r>
              <a:rPr lang="en-US" dirty="0" smtClean="0"/>
              <a:t>Click to edit Master title style</a:t>
            </a:r>
            <a:endParaRPr lang="ru-RU" dirty="0"/>
          </a:p>
        </p:txBody>
      </p:sp>
      <p:sp>
        <p:nvSpPr>
          <p:cNvPr id="3" name="Subtitle 2"/>
          <p:cNvSpPr>
            <a:spLocks noGrp="1"/>
          </p:cNvSpPr>
          <p:nvPr>
            <p:ph type="subTitle" idx="1" hasCustomPrompt="1"/>
          </p:nvPr>
        </p:nvSpPr>
        <p:spPr>
          <a:xfrm>
            <a:off x="791496" y="3021510"/>
            <a:ext cx="5850780" cy="450360"/>
          </a:xfrm>
          <a:prstGeom prst="rect">
            <a:avLst/>
          </a:prstGeom>
        </p:spPr>
        <p:txBody>
          <a:bodyPr lIns="0" tIns="89988" rIns="91428" bIns="89988"/>
          <a:lstStyle>
            <a:lvl1pPr marL="0" indent="0" algn="l">
              <a:lnSpc>
                <a:spcPct val="80000"/>
              </a:lnSpc>
              <a:buNone/>
              <a:defRPr sz="2400">
                <a:solidFill>
                  <a:schemeClr val="tx1"/>
                </a:solidFill>
                <a:latin typeface="Segoe UI Semibold" pitchFamily="34" charset="0"/>
                <a:cs typeface="Segoe UI Semibold"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SPEAKER NAME</a:t>
            </a:r>
            <a:endParaRPr lang="ru-RU" dirty="0"/>
          </a:p>
        </p:txBody>
      </p:sp>
      <p:sp>
        <p:nvSpPr>
          <p:cNvPr id="24" name="Text Placeholder 23"/>
          <p:cNvSpPr>
            <a:spLocks noGrp="1"/>
          </p:cNvSpPr>
          <p:nvPr userDrawn="1">
            <p:ph type="body" sz="quarter" idx="10" hasCustomPrompt="1"/>
          </p:nvPr>
        </p:nvSpPr>
        <p:spPr>
          <a:xfrm>
            <a:off x="791496" y="4371990"/>
            <a:ext cx="5850780" cy="360048"/>
          </a:xfrm>
          <a:prstGeom prst="rect">
            <a:avLst/>
          </a:prstGeom>
        </p:spPr>
        <p:txBody>
          <a:bodyPr lIns="0" tIns="45714" rIns="91428" bIns="45714" anchor="t"/>
          <a:lstStyle>
            <a:lvl1pPr marL="0" marR="0" indent="0" algn="l" defTabSz="914286" rtl="0" eaLnBrk="1" fontAlgn="auto" latinLnBrk="0" hangingPunct="1">
              <a:lnSpc>
                <a:spcPct val="100000"/>
              </a:lnSpc>
              <a:spcBef>
                <a:spcPct val="20000"/>
              </a:spcBef>
              <a:spcAft>
                <a:spcPts val="0"/>
              </a:spcAft>
              <a:buClrTx/>
              <a:buSzTx/>
              <a:buFont typeface="Arial" pitchFamily="34" charset="0"/>
              <a:buNone/>
              <a:tabLst/>
              <a:defRPr sz="1600">
                <a:solidFill>
                  <a:schemeClr val="tx1">
                    <a:lumMod val="65000"/>
                    <a:lumOff val="35000"/>
                  </a:schemeClr>
                </a:solidFill>
              </a:defRPr>
            </a:lvl1pPr>
          </a:lstStyle>
          <a:p>
            <a:pPr lvl="0"/>
            <a:r>
              <a:rPr lang="en-US" dirty="0" smtClean="0"/>
              <a:t>@twitter | mail@example.com | blog.example.com</a:t>
            </a:r>
            <a:endParaRPr lang="ru-RU" dirty="0" smtClean="0"/>
          </a:p>
          <a:p>
            <a:pPr lvl="0"/>
            <a:endParaRPr lang="ru-RU" dirty="0"/>
          </a:p>
        </p:txBody>
      </p:sp>
      <p:sp>
        <p:nvSpPr>
          <p:cNvPr id="32" name="TextBox 31"/>
          <p:cNvSpPr txBox="1"/>
          <p:nvPr userDrawn="1"/>
        </p:nvSpPr>
        <p:spPr>
          <a:xfrm>
            <a:off x="7093186" y="2592957"/>
            <a:ext cx="1710228" cy="338542"/>
          </a:xfrm>
          <a:prstGeom prst="rect">
            <a:avLst/>
          </a:prstGeom>
          <a:noFill/>
        </p:spPr>
        <p:txBody>
          <a:bodyPr wrap="square" lIns="91428" tIns="45714" rIns="91428" bIns="45714" rtlCol="0" anchor="b">
            <a:spAutoFit/>
          </a:bodyPr>
          <a:lstStyle/>
          <a:p>
            <a:pPr algn="l"/>
            <a:r>
              <a:rPr lang="en-US" sz="1600" dirty="0" smtClean="0">
                <a:solidFill>
                  <a:schemeClr val="bg1"/>
                </a:solidFill>
                <a:latin typeface="+mj-lt"/>
                <a:ea typeface="Segoe UI" pitchFamily="34" charset="0"/>
                <a:cs typeface="Segoe UI" pitchFamily="34" charset="0"/>
              </a:rPr>
              <a:t>//</a:t>
            </a:r>
            <a:r>
              <a:rPr lang="en-US" sz="1600" baseline="0" dirty="0" smtClean="0">
                <a:solidFill>
                  <a:schemeClr val="bg1"/>
                </a:solidFill>
                <a:latin typeface="+mj-lt"/>
                <a:ea typeface="Segoe UI" pitchFamily="34" charset="0"/>
                <a:cs typeface="Segoe UI" pitchFamily="34" charset="0"/>
              </a:rPr>
              <a:t> </a:t>
            </a:r>
            <a:r>
              <a:rPr lang="en-US" sz="1600" dirty="0" smtClean="0">
                <a:solidFill>
                  <a:schemeClr val="bg1"/>
                </a:solidFill>
                <a:latin typeface="Segoe UI Semibold" pitchFamily="34" charset="0"/>
                <a:ea typeface="Segoe UI" pitchFamily="34" charset="0"/>
                <a:cs typeface="Segoe UI" pitchFamily="34" charset="0"/>
              </a:rPr>
              <a:t>DevCon•12</a:t>
            </a:r>
            <a:endParaRPr lang="en-US" sz="1600" dirty="0">
              <a:solidFill>
                <a:schemeClr val="bg1"/>
              </a:solidFill>
              <a:latin typeface="Segoe UI Semibold" pitchFamily="34" charset="0"/>
              <a:ea typeface="Segoe UI" pitchFamily="34" charset="0"/>
              <a:cs typeface="Segoe UI" pitchFamily="34" charset="0"/>
            </a:endParaRPr>
          </a:p>
        </p:txBody>
      </p:sp>
      <p:sp>
        <p:nvSpPr>
          <p:cNvPr id="34" name="Rectangle 33"/>
          <p:cNvSpPr/>
          <p:nvPr userDrawn="1"/>
        </p:nvSpPr>
        <p:spPr>
          <a:xfrm>
            <a:off x="7092336" y="1221570"/>
            <a:ext cx="810108" cy="810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5" name="Rectangle 34"/>
          <p:cNvSpPr/>
          <p:nvPr userDrawn="1"/>
        </p:nvSpPr>
        <p:spPr>
          <a:xfrm>
            <a:off x="7992487" y="1221570"/>
            <a:ext cx="810108" cy="8101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 name="Content Placeholder 5"/>
          <p:cNvSpPr>
            <a:spLocks noGrp="1"/>
          </p:cNvSpPr>
          <p:nvPr>
            <p:ph sz="quarter" idx="11"/>
          </p:nvPr>
        </p:nvSpPr>
        <p:spPr>
          <a:xfrm>
            <a:off x="792168" y="3471863"/>
            <a:ext cx="5849937" cy="809625"/>
          </a:xfrm>
          <a:prstGeom prst="rect">
            <a:avLst/>
          </a:prstGeom>
        </p:spPr>
        <p:txBody>
          <a:bodyPr lIns="0" tIns="45714" rIns="91428" bIns="45714"/>
          <a:lstStyle>
            <a:lvl1pPr marL="0" indent="0">
              <a:buNone/>
              <a:defRPr lang="ru-RU" sz="2000" kern="1200" dirty="0">
                <a:solidFill>
                  <a:schemeClr val="tx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6840529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73"/>
            <a:ext cx="80110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348098702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lgn="l" defTabSz="68534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2"/>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6" indent="-257014">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14" indent="-257014">
              <a:spcBef>
                <a:spcPts val="0"/>
              </a:spcBef>
              <a:spcAft>
                <a:spcPts val="300"/>
              </a:spcAft>
              <a:buFont typeface="Arial" pitchFamily="34" charset="0"/>
              <a:buChar char="•"/>
              <a:defRPr/>
            </a:lvl5pPr>
            <a:lvl6pPr marL="774609" indent="-257014">
              <a:buFont typeface="Arial" pitchFamily="34" charset="0"/>
              <a:buChar char="•"/>
              <a:defRPr sz="1800">
                <a:gradFill>
                  <a:gsLst>
                    <a:gs pos="0">
                      <a:srgbClr val="595959"/>
                    </a:gs>
                    <a:gs pos="86000">
                      <a:srgbClr val="595959"/>
                    </a:gs>
                  </a:gsLst>
                  <a:lin ang="5400000" scaled="0"/>
                </a:gradFill>
              </a:defRPr>
            </a:lvl6pPr>
            <a:lvl7pPr marL="941192" indent="-168964">
              <a:defRPr>
                <a:gradFill>
                  <a:gsLst>
                    <a:gs pos="0">
                      <a:srgbClr val="595959"/>
                    </a:gs>
                    <a:gs pos="86000">
                      <a:srgbClr val="595959"/>
                    </a:gs>
                  </a:gsLst>
                  <a:lin ang="5400000" scaled="0"/>
                </a:gradFill>
              </a:defRPr>
            </a:lvl7pPr>
            <a:lvl8pPr marL="1114912" indent="-173721">
              <a:defRPr>
                <a:gradFill>
                  <a:gsLst>
                    <a:gs pos="0">
                      <a:srgbClr val="595959"/>
                    </a:gs>
                    <a:gs pos="86000">
                      <a:srgbClr val="595959"/>
                    </a:gs>
                  </a:gsLst>
                  <a:lin ang="5400000" scaled="0"/>
                </a:gradFill>
              </a:defRPr>
            </a:lvl8pPr>
          </a:lstStyle>
          <a:p>
            <a:pPr marL="259390" lvl="0" indent="-259390" algn="l" defTabSz="685340" rtl="0" eaLnBrk="1" latinLnBrk="0" hangingPunct="1">
              <a:lnSpc>
                <a:spcPct val="90000"/>
              </a:lnSpc>
              <a:spcBef>
                <a:spcPct val="20000"/>
              </a:spcBef>
              <a:buSzPct val="90000"/>
              <a:buFont typeface="Arial" pitchFamily="34" charset="0"/>
              <a:buChar char="•"/>
            </a:pPr>
            <a:r>
              <a:rPr lang="en-US" smtClean="0"/>
              <a:t>Click to edit Master text styles</a:t>
            </a:r>
          </a:p>
          <a:p>
            <a:pPr marL="259390" lvl="1" indent="-259390" algn="l" defTabSz="685340" rtl="0" eaLnBrk="1" latinLnBrk="0" hangingPunct="1">
              <a:lnSpc>
                <a:spcPct val="90000"/>
              </a:lnSpc>
              <a:spcBef>
                <a:spcPct val="20000"/>
              </a:spcBef>
              <a:buSzPct val="90000"/>
              <a:buFont typeface="Arial" pitchFamily="34" charset="0"/>
              <a:buChar char="•"/>
            </a:pPr>
            <a:r>
              <a:rPr lang="en-US" smtClean="0"/>
              <a:t>Second level</a:t>
            </a:r>
          </a:p>
          <a:p>
            <a:pPr marL="259390" lvl="2" indent="-259390" algn="l" defTabSz="685340" rtl="0" eaLnBrk="1" latinLnBrk="0" hangingPunct="1">
              <a:lnSpc>
                <a:spcPct val="90000"/>
              </a:lnSpc>
              <a:spcBef>
                <a:spcPct val="20000"/>
              </a:spcBef>
              <a:buSzPct val="90000"/>
              <a:buFont typeface="Arial" pitchFamily="34" charset="0"/>
              <a:buChar char="•"/>
            </a:pPr>
            <a:r>
              <a:rPr lang="en-US" smtClean="0"/>
              <a:t>Third level</a:t>
            </a:r>
          </a:p>
          <a:p>
            <a:pPr marL="259390" lvl="3" indent="-259390" algn="l" defTabSz="685340" rtl="0" eaLnBrk="1" latinLnBrk="0" hangingPunct="1">
              <a:lnSpc>
                <a:spcPct val="90000"/>
              </a:lnSpc>
              <a:spcBef>
                <a:spcPct val="20000"/>
              </a:spcBef>
              <a:buSzPct val="90000"/>
              <a:buFont typeface="Arial" pitchFamily="34" charset="0"/>
              <a:buChar char="•"/>
            </a:pPr>
            <a:r>
              <a:rPr lang="en-US" smtClean="0"/>
              <a:t>Fourth level</a:t>
            </a:r>
          </a:p>
          <a:p>
            <a:pPr marL="259390" lvl="4" indent="-259390" algn="l" defTabSz="68534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372810058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7" y="1085850"/>
            <a:ext cx="4115872" cy="1832809"/>
          </a:xfrm>
        </p:spPr>
        <p:txBody>
          <a:bodyPr/>
          <a:lstStyle>
            <a:lvl1pPr marL="255823" indent="-255823">
              <a:lnSpc>
                <a:spcPct val="90000"/>
              </a:lnSpc>
              <a:buSzPct val="80000"/>
              <a:buFont typeface="Arial" pitchFamily="34" charset="0"/>
              <a:buChar char="•"/>
              <a:defRPr sz="2400"/>
            </a:lvl1pPr>
            <a:lvl2pPr marL="470001" indent="-214178">
              <a:lnSpc>
                <a:spcPct val="90000"/>
              </a:lnSpc>
              <a:buSzPct val="80000"/>
              <a:buFont typeface="Arial" pitchFamily="34" charset="0"/>
              <a:buChar char="•"/>
              <a:defRPr sz="2100"/>
            </a:lvl2pPr>
            <a:lvl3pPr marL="685367" indent="-215367">
              <a:lnSpc>
                <a:spcPct val="90000"/>
              </a:lnSpc>
              <a:buSzPct val="80000"/>
              <a:buFont typeface="Arial" pitchFamily="34" charset="0"/>
              <a:buChar char="•"/>
              <a:defRPr sz="1800"/>
            </a:lvl3pPr>
            <a:lvl4pPr marL="1283876" indent="-168964">
              <a:lnSpc>
                <a:spcPct val="90000"/>
              </a:lnSpc>
              <a:buSzPct val="80000"/>
              <a:buFont typeface="Arial" pitchFamily="34" charset="0"/>
              <a:buChar char="•"/>
              <a:defRPr sz="1500"/>
            </a:lvl4pPr>
            <a:lvl5pPr marL="1457597" indent="-173721">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09"/>
          </a:xfrm>
        </p:spPr>
        <p:txBody>
          <a:bodyPr/>
          <a:lstStyle>
            <a:lvl1pPr marL="342682" indent="-34268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508" indent="-34268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013" indent="-257014">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927" indent="-257014">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88" indent="-257014">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23" lvl="0" indent="-255823" algn="l" defTabSz="685340" rtl="0" eaLnBrk="1" latinLnBrk="0" hangingPunct="1">
              <a:lnSpc>
                <a:spcPct val="90000"/>
              </a:lnSpc>
              <a:spcBef>
                <a:spcPct val="20000"/>
              </a:spcBef>
              <a:buSzPct val="80000"/>
              <a:buFont typeface="Arial" pitchFamily="34" charset="0"/>
              <a:buChar char="•"/>
            </a:pPr>
            <a:r>
              <a:rPr lang="en-US" smtClean="0"/>
              <a:t>Click to edit Master text styles</a:t>
            </a:r>
          </a:p>
          <a:p>
            <a:pPr marL="255823" lvl="1" indent="-255823" algn="l" defTabSz="685340" rtl="0" eaLnBrk="1" latinLnBrk="0" hangingPunct="1">
              <a:lnSpc>
                <a:spcPct val="90000"/>
              </a:lnSpc>
              <a:spcBef>
                <a:spcPct val="20000"/>
              </a:spcBef>
              <a:buSzPct val="80000"/>
              <a:buFont typeface="Arial" pitchFamily="34" charset="0"/>
              <a:buChar char="•"/>
            </a:pPr>
            <a:r>
              <a:rPr lang="en-US" smtClean="0"/>
              <a:t>Second level</a:t>
            </a:r>
          </a:p>
          <a:p>
            <a:pPr marL="255823" lvl="2" indent="-255823" algn="l" defTabSz="685340" rtl="0" eaLnBrk="1" latinLnBrk="0" hangingPunct="1">
              <a:lnSpc>
                <a:spcPct val="90000"/>
              </a:lnSpc>
              <a:spcBef>
                <a:spcPct val="20000"/>
              </a:spcBef>
              <a:buSzPct val="80000"/>
              <a:buFont typeface="Arial" pitchFamily="34" charset="0"/>
              <a:buChar char="•"/>
            </a:pPr>
            <a:r>
              <a:rPr lang="en-US" smtClean="0"/>
              <a:t>Third level</a:t>
            </a:r>
          </a:p>
          <a:p>
            <a:pPr marL="255823" lvl="3" indent="-255823" algn="l" defTabSz="685340" rtl="0" eaLnBrk="1" latinLnBrk="0" hangingPunct="1">
              <a:lnSpc>
                <a:spcPct val="90000"/>
              </a:lnSpc>
              <a:spcBef>
                <a:spcPct val="20000"/>
              </a:spcBef>
              <a:buSzPct val="80000"/>
              <a:buFont typeface="Arial" pitchFamily="34" charset="0"/>
              <a:buChar char="•"/>
            </a:pPr>
            <a:r>
              <a:rPr lang="en-US" smtClean="0"/>
              <a:t>Fourth level</a:t>
            </a:r>
          </a:p>
          <a:p>
            <a:pPr marL="255823" lvl="4" indent="-255823" algn="l" defTabSz="68534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16257698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7" y="1085853"/>
            <a:ext cx="4115872" cy="332399"/>
          </a:xfrm>
        </p:spPr>
        <p:txBody>
          <a:bodyPr anchor="b"/>
          <a:lstStyle>
            <a:lvl1pPr marL="0" indent="0">
              <a:lnSpc>
                <a:spcPct val="90000"/>
              </a:lnSpc>
              <a:spcBef>
                <a:spcPts val="0"/>
              </a:spcBef>
              <a:buNone/>
              <a:defRPr sz="2400" b="0">
                <a:latin typeface="Segoe UI Light" pitchFamily="34" charset="0"/>
              </a:defRPr>
            </a:lvl1pPr>
            <a:lvl2pPr marL="342670" indent="0">
              <a:buNone/>
              <a:defRPr sz="1500" b="1"/>
            </a:lvl2pPr>
            <a:lvl3pPr marL="685340" indent="0">
              <a:buNone/>
              <a:defRPr sz="1400" b="1"/>
            </a:lvl3pPr>
            <a:lvl4pPr marL="1028011" indent="0">
              <a:buNone/>
              <a:defRPr sz="1200" b="1"/>
            </a:lvl4pPr>
            <a:lvl5pPr marL="1370682" indent="0">
              <a:buNone/>
              <a:defRPr sz="1200" b="1"/>
            </a:lvl5pPr>
            <a:lvl6pPr marL="1713351" indent="0">
              <a:buNone/>
              <a:defRPr sz="1200" b="1"/>
            </a:lvl6pPr>
            <a:lvl7pPr marL="2056021" indent="0">
              <a:buNone/>
              <a:defRPr sz="1200" b="1"/>
            </a:lvl7pPr>
            <a:lvl8pPr marL="2398691" indent="0">
              <a:buNone/>
              <a:defRPr sz="1200" b="1"/>
            </a:lvl8pPr>
            <a:lvl9pPr marL="274136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100"/>
            <a:ext cx="4114800" cy="1458861"/>
          </a:xfrm>
        </p:spPr>
        <p:txBody>
          <a:bodyPr/>
          <a:lstStyle>
            <a:lvl1pPr marL="302233" indent="-302233">
              <a:buSzPct val="80000"/>
              <a:buFont typeface="Arial" pitchFamily="34" charset="0"/>
              <a:buChar char="•"/>
              <a:defRPr sz="2100"/>
            </a:lvl1pPr>
            <a:lvl2pPr marL="558050" indent="-241544">
              <a:buSzPct val="80000"/>
              <a:buFont typeface="Arial" pitchFamily="34" charset="0"/>
              <a:buChar char="•"/>
              <a:defRPr sz="2100"/>
            </a:lvl2pPr>
            <a:lvl3pPr marL="769851" indent="-211797" defTabSz="772229">
              <a:buSzPct val="80000"/>
              <a:buFont typeface="Arial" pitchFamily="34" charset="0"/>
              <a:buChar char="•"/>
              <a:defRPr sz="1800"/>
            </a:lvl3pPr>
            <a:lvl4pPr marL="987597" indent="-215367">
              <a:buSzPct val="80000"/>
              <a:buFont typeface="Arial" pitchFamily="34" charset="0"/>
              <a:buChar char="•"/>
              <a:defRPr sz="1500"/>
            </a:lvl4pPr>
            <a:lvl5pPr marL="1155369" indent="-1677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3"/>
            <a:ext cx="4115872" cy="332399"/>
          </a:xfrm>
        </p:spPr>
        <p:txBody>
          <a:bodyPr anchor="b"/>
          <a:lstStyle>
            <a:lvl1pPr marL="0" indent="0">
              <a:lnSpc>
                <a:spcPct val="90000"/>
              </a:lnSpc>
              <a:spcBef>
                <a:spcPts val="0"/>
              </a:spcBef>
              <a:buNone/>
              <a:defRPr sz="2400" b="0">
                <a:latin typeface="Segoe UI Light" pitchFamily="34" charset="0"/>
              </a:defRPr>
            </a:lvl1pPr>
            <a:lvl2pPr marL="342670" indent="0">
              <a:buNone/>
              <a:defRPr sz="1500" b="1"/>
            </a:lvl2pPr>
            <a:lvl3pPr marL="685340" indent="0">
              <a:buNone/>
              <a:defRPr sz="1400" b="1"/>
            </a:lvl3pPr>
            <a:lvl4pPr marL="1028011" indent="0">
              <a:buNone/>
              <a:defRPr sz="1200" b="1"/>
            </a:lvl4pPr>
            <a:lvl5pPr marL="1370682" indent="0">
              <a:buNone/>
              <a:defRPr sz="1200" b="1"/>
            </a:lvl5pPr>
            <a:lvl6pPr marL="1713351" indent="0">
              <a:buNone/>
              <a:defRPr sz="1200" b="1"/>
            </a:lvl6pPr>
            <a:lvl7pPr marL="2056021" indent="0">
              <a:buNone/>
              <a:defRPr sz="1200" b="1"/>
            </a:lvl7pPr>
            <a:lvl8pPr marL="2398691" indent="0">
              <a:buNone/>
              <a:defRPr sz="1200" b="1"/>
            </a:lvl8pPr>
            <a:lvl9pPr marL="274136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100"/>
            <a:ext cx="4115872" cy="1458861"/>
          </a:xfrm>
        </p:spPr>
        <p:txBody>
          <a:bodyPr/>
          <a:lstStyle>
            <a:lvl1pPr marL="222101" indent="-2221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82" indent="-34268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20" indent="-257014">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42" indent="-257014">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64" indent="-257014">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42" indent="-257014">
              <a:defRPr sz="1200"/>
            </a:lvl6pPr>
            <a:lvl7pPr marL="1201772" indent="-214178">
              <a:defRPr sz="1200"/>
            </a:lvl7pPr>
            <a:lvl8pPr>
              <a:defRPr sz="1200"/>
            </a:lvl8pPr>
            <a:lvl9pPr>
              <a:defRPr sz="1200"/>
            </a:lvl9pPr>
          </a:lstStyle>
          <a:p>
            <a:pPr marL="302233" lvl="0" indent="-302233" algn="l" defTabSz="685340" rtl="0" eaLnBrk="1" latinLnBrk="0" hangingPunct="1">
              <a:lnSpc>
                <a:spcPct val="90000"/>
              </a:lnSpc>
              <a:spcBef>
                <a:spcPct val="20000"/>
              </a:spcBef>
              <a:buSzPct val="80000"/>
            </a:pPr>
            <a:r>
              <a:rPr lang="en-US" smtClean="0"/>
              <a:t>Click to edit Master text styles</a:t>
            </a:r>
          </a:p>
          <a:p>
            <a:pPr marL="302233" lvl="1" indent="-302233" algn="l" defTabSz="685340" rtl="0" eaLnBrk="1" latinLnBrk="0" hangingPunct="1">
              <a:lnSpc>
                <a:spcPct val="90000"/>
              </a:lnSpc>
              <a:spcBef>
                <a:spcPct val="20000"/>
              </a:spcBef>
              <a:buSzPct val="80000"/>
            </a:pPr>
            <a:r>
              <a:rPr lang="en-US" smtClean="0"/>
              <a:t>Second level</a:t>
            </a:r>
          </a:p>
          <a:p>
            <a:pPr marL="302233" lvl="2" indent="-302233" algn="l" defTabSz="685340" rtl="0" eaLnBrk="1" latinLnBrk="0" hangingPunct="1">
              <a:lnSpc>
                <a:spcPct val="90000"/>
              </a:lnSpc>
              <a:spcBef>
                <a:spcPct val="20000"/>
              </a:spcBef>
              <a:buSzPct val="80000"/>
            </a:pPr>
            <a:r>
              <a:rPr lang="en-US" smtClean="0"/>
              <a:t>Third level</a:t>
            </a:r>
          </a:p>
          <a:p>
            <a:pPr marL="302233" lvl="3" indent="-302233" algn="l" defTabSz="685340" rtl="0" eaLnBrk="1" latinLnBrk="0" hangingPunct="1">
              <a:lnSpc>
                <a:spcPct val="90000"/>
              </a:lnSpc>
              <a:spcBef>
                <a:spcPct val="20000"/>
              </a:spcBef>
              <a:buSzPct val="80000"/>
            </a:pPr>
            <a:r>
              <a:rPr lang="en-US" smtClean="0"/>
              <a:t>Fourth level</a:t>
            </a:r>
          </a:p>
          <a:p>
            <a:pPr marL="302233" lvl="4" indent="-302233" algn="l" defTabSz="68534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285875298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2934455604"/>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125695455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8"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1" tIns="34256" rIns="68511" bIns="34256" numCol="1" spcCol="0" rtlCol="0" anchor="ctr" anchorCtr="0" compatLnSpc="1">
            <a:prstTxWarp prst="textNoShape">
              <a:avLst/>
            </a:prstTxWarp>
          </a:bodyPr>
          <a:lstStyle/>
          <a:p>
            <a:pPr algn="ctr" defTabSz="684909"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4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4" y="2561688"/>
            <a:ext cx="5210341" cy="934530"/>
          </a:xfrm>
        </p:spPr>
        <p:txBody>
          <a:bodyPr lIns="137076" tIns="137076" anchor="ctr" anchorCtr="0"/>
          <a:lstStyle>
            <a:lvl1pPr marL="430735" indent="-42835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40" rtl="0" eaLnBrk="1" latinLnBrk="0" hangingPunct="1">
              <a:lnSpc>
                <a:spcPct val="90000"/>
              </a:lnSpc>
              <a:spcBef>
                <a:spcPts val="0"/>
              </a:spcBef>
              <a:spcAft>
                <a:spcPts val="675"/>
              </a:spcAft>
              <a:buSzPct val="80000"/>
            </a:pPr>
            <a:r>
              <a:rPr lang="en-US" dirty="0" smtClean="0"/>
              <a:t>Click to edit Master text styles</a:t>
            </a:r>
          </a:p>
          <a:p>
            <a:pPr marL="2382" lvl="1" indent="0" algn="l" defTabSz="685340"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7"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7" tIns="30843" rIns="61687" bIns="30843" numCol="1" anchor="t" anchorCtr="0" compatLnSpc="1">
            <a:prstTxWarp prst="textNoShape">
              <a:avLst/>
            </a:prstTxWarp>
          </a:bodyPr>
          <a:lstStyle/>
          <a:p>
            <a:pPr defTabSz="913665"/>
            <a:endParaRPr lang="en-US" sz="1200">
              <a:solidFill>
                <a:srgbClr val="292929"/>
              </a:solidFill>
            </a:endParaRPr>
          </a:p>
        </p:txBody>
      </p:sp>
    </p:spTree>
    <p:extLst>
      <p:ext uri="{BB962C8B-B14F-4D97-AF65-F5344CB8AC3E}">
        <p14:creationId xmlns:p14="http://schemas.microsoft.com/office/powerpoint/2010/main" val="361421439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grpSp>
    </p:spTree>
    <p:extLst>
      <p:ext uri="{BB962C8B-B14F-4D97-AF65-F5344CB8AC3E}">
        <p14:creationId xmlns:p14="http://schemas.microsoft.com/office/powerpoint/2010/main" val="336374935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0"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7" tIns="34270" rIns="68537" bIns="34270" numCol="1" anchor="t" anchorCtr="0" compatLnSpc="1">
            <a:prstTxWarp prst="textNoShape">
              <a:avLst/>
            </a:prstTxWarp>
          </a:bodyPr>
          <a:lstStyle/>
          <a:p>
            <a:pPr defTabSz="913665"/>
            <a:endParaRPr lang="en-US">
              <a:solidFill>
                <a:srgbClr val="292929"/>
              </a:solidFill>
            </a:endParaRPr>
          </a:p>
        </p:txBody>
      </p:sp>
    </p:spTree>
    <p:extLst>
      <p:ext uri="{BB962C8B-B14F-4D97-AF65-F5344CB8AC3E}">
        <p14:creationId xmlns:p14="http://schemas.microsoft.com/office/powerpoint/2010/main" val="40132173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65"/>
              <a:endParaRPr lang="en-US" sz="1200">
                <a:solidFill>
                  <a:srgbClr val="292929"/>
                </a:solidFill>
              </a:endParaRPr>
            </a:p>
          </p:txBody>
        </p:sp>
      </p:grpSp>
    </p:spTree>
    <p:extLst>
      <p:ext uri="{BB962C8B-B14F-4D97-AF65-F5344CB8AC3E}">
        <p14:creationId xmlns:p14="http://schemas.microsoft.com/office/powerpoint/2010/main" val="134179611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7" tIns="30843" rIns="61687" bIns="30843" numCol="1" anchor="t" anchorCtr="0" compatLnSpc="1">
            <a:prstTxWarp prst="textNoShape">
              <a:avLst/>
            </a:prstTxWarp>
          </a:bodyPr>
          <a:lstStyle/>
          <a:p>
            <a:pPr defTabSz="913665"/>
            <a:endParaRPr lang="en-US" sz="1200">
              <a:solidFill>
                <a:srgbClr val="292929"/>
              </a:solidFill>
            </a:endParaRPr>
          </a:p>
        </p:txBody>
      </p:sp>
    </p:spTree>
    <p:extLst>
      <p:ext uri="{BB962C8B-B14F-4D97-AF65-F5344CB8AC3E}">
        <p14:creationId xmlns:p14="http://schemas.microsoft.com/office/powerpoint/2010/main" val="306364587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77721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8"/>
            <a:ext cx="3154788" cy="346249"/>
          </a:xfrm>
        </p:spPr>
        <p:txBody>
          <a:bodyPr>
            <a:noAutofit/>
          </a:bodyPr>
          <a:lstStyle>
            <a:lvl1pPr marL="0" indent="0" algn="l" defTabSz="68534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70" indent="0" algn="ctr">
              <a:buNone/>
              <a:defRPr>
                <a:solidFill>
                  <a:schemeClr val="tx1">
                    <a:tint val="75000"/>
                  </a:schemeClr>
                </a:solidFill>
              </a:defRPr>
            </a:lvl2pPr>
            <a:lvl3pPr marL="685340" indent="0" algn="ctr">
              <a:buNone/>
              <a:defRPr>
                <a:solidFill>
                  <a:schemeClr val="tx1">
                    <a:tint val="75000"/>
                  </a:schemeClr>
                </a:solidFill>
              </a:defRPr>
            </a:lvl3pPr>
            <a:lvl4pPr marL="1028011" indent="0" algn="ctr">
              <a:buNone/>
              <a:defRPr>
                <a:solidFill>
                  <a:schemeClr val="tx1">
                    <a:tint val="75000"/>
                  </a:schemeClr>
                </a:solidFill>
              </a:defRPr>
            </a:lvl4pPr>
            <a:lvl5pPr marL="1370682" indent="0" algn="ctr">
              <a:buNone/>
              <a:defRPr>
                <a:solidFill>
                  <a:schemeClr val="tx1">
                    <a:tint val="75000"/>
                  </a:schemeClr>
                </a:solidFill>
              </a:defRPr>
            </a:lvl5pPr>
            <a:lvl6pPr marL="1713351" indent="0" algn="ctr">
              <a:buNone/>
              <a:defRPr>
                <a:solidFill>
                  <a:schemeClr val="tx1">
                    <a:tint val="75000"/>
                  </a:schemeClr>
                </a:solidFill>
              </a:defRPr>
            </a:lvl6pPr>
            <a:lvl7pPr marL="2056021" indent="0" algn="ctr">
              <a:buNone/>
              <a:defRPr>
                <a:solidFill>
                  <a:schemeClr val="tx1">
                    <a:tint val="75000"/>
                  </a:schemeClr>
                </a:solidFill>
              </a:defRPr>
            </a:lvl7pPr>
            <a:lvl8pPr marL="2398691" indent="0" algn="ctr">
              <a:buNone/>
              <a:defRPr>
                <a:solidFill>
                  <a:schemeClr val="tx1">
                    <a:tint val="75000"/>
                  </a:schemeClr>
                </a:solidFill>
              </a:defRPr>
            </a:lvl8pPr>
            <a:lvl9pPr marL="27413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65"/>
              <a:endParaRPr lang="en-US">
                <a:solidFill>
                  <a:srgbClr val="292929"/>
                </a:solidFill>
              </a:endParaRPr>
            </a:p>
          </p:txBody>
        </p:sp>
      </p:grpSp>
    </p:spTree>
    <p:extLst>
      <p:ext uri="{BB962C8B-B14F-4D97-AF65-F5344CB8AC3E}">
        <p14:creationId xmlns:p14="http://schemas.microsoft.com/office/powerpoint/2010/main" val="3107871866"/>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10"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72968" y="4753540"/>
            <a:ext cx="1880410" cy="218515"/>
          </a:xfrm>
          <a:prstGeom prst="rect">
            <a:avLst/>
          </a:prstGeom>
        </p:spPr>
      </p:pic>
    </p:spTree>
    <p:extLst>
      <p:ext uri="{BB962C8B-B14F-4D97-AF65-F5344CB8AC3E}">
        <p14:creationId xmlns:p14="http://schemas.microsoft.com/office/powerpoint/2010/main" val="81464117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4"/>
            <a:ext cx="8382000" cy="300030"/>
          </a:xfrm>
          <a:prstGeom prst="rect">
            <a:avLst/>
          </a:prstGeom>
          <a:noFill/>
          <a:ln w="12700">
            <a:noFill/>
            <a:miter lim="800000"/>
            <a:headEnd type="none" w="sm" len="sm"/>
            <a:tailEnd type="none" w="sm" len="sm"/>
          </a:ln>
          <a:effectLst/>
        </p:spPr>
        <p:txBody>
          <a:bodyPr vert="horz" wrap="square" lIns="68526" tIns="34264" rIns="68526" bIns="34264" numCol="1" anchor="t" anchorCtr="0" compatLnSpc="1">
            <a:prstTxWarp prst="textNoShape">
              <a:avLst/>
            </a:prstTxWarp>
            <a:spAutoFit/>
          </a:bodyPr>
          <a:lstStyle/>
          <a:p>
            <a:pPr algn="ctr" defTabSz="68514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4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05806863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4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7" y="325755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4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9" y="477349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116949607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63" indent="-345063">
              <a:buClr>
                <a:srgbClr val="FFFFFF"/>
              </a:buClr>
              <a:buSzPct val="70000"/>
              <a:buFontTx/>
              <a:buBlip>
                <a:blip r:embed="rId2"/>
              </a:buBlip>
              <a:defRPr>
                <a:gradFill>
                  <a:gsLst>
                    <a:gs pos="0">
                      <a:srgbClr val="FFFFFF"/>
                    </a:gs>
                    <a:gs pos="86000">
                      <a:srgbClr val="FFFFFF"/>
                    </a:gs>
                  </a:gsLst>
                  <a:lin ang="5400000" scaled="0"/>
                </a:gradFill>
              </a:defRPr>
            </a:lvl1pPr>
            <a:lvl2pPr marL="641342" indent="-296280">
              <a:buClr>
                <a:srgbClr val="FFFFFF"/>
              </a:buClr>
              <a:buSzPct val="70000"/>
              <a:buFontTx/>
              <a:buBlip>
                <a:blip r:embed="rId2"/>
              </a:buBlip>
              <a:defRPr>
                <a:gradFill>
                  <a:gsLst>
                    <a:gs pos="0">
                      <a:srgbClr val="FFFFFF"/>
                    </a:gs>
                    <a:gs pos="86000">
                      <a:srgbClr val="FFFFFF"/>
                    </a:gs>
                  </a:gsLst>
                  <a:lin ang="5400000" scaled="0"/>
                </a:gradFill>
              </a:defRPr>
            </a:lvl2pPr>
            <a:lvl3pPr marL="943570" indent="-302233">
              <a:buClr>
                <a:srgbClr val="FFFFFF"/>
              </a:buClr>
              <a:buSzPct val="70000"/>
              <a:buFontTx/>
              <a:buBlip>
                <a:blip r:embed="rId2"/>
              </a:buBlip>
              <a:defRPr>
                <a:gradFill>
                  <a:gsLst>
                    <a:gs pos="0">
                      <a:srgbClr val="FFFFFF"/>
                    </a:gs>
                    <a:gs pos="86000">
                      <a:srgbClr val="FFFFFF"/>
                    </a:gs>
                  </a:gsLst>
                  <a:lin ang="5400000" scaled="0"/>
                </a:gradFill>
              </a:defRPr>
            </a:lvl3pPr>
            <a:lvl4pPr marL="1202964" indent="-259390">
              <a:buClr>
                <a:srgbClr val="FFFFFF"/>
              </a:buClr>
              <a:buSzPct val="70000"/>
              <a:buFontTx/>
              <a:buBlip>
                <a:blip r:embed="rId2"/>
              </a:buBlip>
              <a:defRPr>
                <a:gradFill>
                  <a:gsLst>
                    <a:gs pos="0">
                      <a:srgbClr val="FFFFFF"/>
                    </a:gs>
                    <a:gs pos="86000">
                      <a:srgbClr val="FFFFFF"/>
                    </a:gs>
                  </a:gsLst>
                  <a:lin ang="5400000" scaled="0"/>
                </a:gradFill>
              </a:defRPr>
            </a:lvl4pPr>
            <a:lvl5pPr marL="1455217" indent="-25225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685711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63" indent="-345063">
              <a:buClr>
                <a:srgbClr val="FFFFFF"/>
              </a:buClr>
              <a:buSzPct val="70000"/>
              <a:buFontTx/>
              <a:buBlip>
                <a:blip r:embed="rId2"/>
              </a:buBlip>
              <a:defRPr>
                <a:gradFill>
                  <a:gsLst>
                    <a:gs pos="0">
                      <a:srgbClr val="FFFFFF"/>
                    </a:gs>
                    <a:gs pos="86000">
                      <a:srgbClr val="FFFFFF"/>
                    </a:gs>
                  </a:gsLst>
                  <a:lin ang="5400000" scaled="0"/>
                </a:gradFill>
              </a:defRPr>
            </a:lvl1pPr>
            <a:lvl2pPr marL="641342" indent="-296280">
              <a:buClr>
                <a:srgbClr val="FFFFFF"/>
              </a:buClr>
              <a:buSzPct val="70000"/>
              <a:buFontTx/>
              <a:buBlip>
                <a:blip r:embed="rId2"/>
              </a:buBlip>
              <a:defRPr>
                <a:gradFill>
                  <a:gsLst>
                    <a:gs pos="0">
                      <a:srgbClr val="FFFFFF"/>
                    </a:gs>
                    <a:gs pos="86000">
                      <a:srgbClr val="FFFFFF"/>
                    </a:gs>
                  </a:gsLst>
                  <a:lin ang="5400000" scaled="0"/>
                </a:gradFill>
              </a:defRPr>
            </a:lvl2pPr>
            <a:lvl3pPr marL="943570" indent="-302233">
              <a:buClr>
                <a:srgbClr val="FFFFFF"/>
              </a:buClr>
              <a:buSzPct val="70000"/>
              <a:buFontTx/>
              <a:buBlip>
                <a:blip r:embed="rId2"/>
              </a:buBlip>
              <a:defRPr>
                <a:gradFill>
                  <a:gsLst>
                    <a:gs pos="0">
                      <a:srgbClr val="FFFFFF"/>
                    </a:gs>
                    <a:gs pos="86000">
                      <a:srgbClr val="FFFFFF"/>
                    </a:gs>
                  </a:gsLst>
                  <a:lin ang="5400000" scaled="0"/>
                </a:gradFill>
              </a:defRPr>
            </a:lvl3pPr>
            <a:lvl4pPr marL="1202964" indent="-259390">
              <a:buClr>
                <a:srgbClr val="FFFFFF"/>
              </a:buClr>
              <a:buSzPct val="70000"/>
              <a:buFontTx/>
              <a:buBlip>
                <a:blip r:embed="rId2"/>
              </a:buBlip>
              <a:defRPr>
                <a:gradFill>
                  <a:gsLst>
                    <a:gs pos="0">
                      <a:srgbClr val="FFFFFF"/>
                    </a:gs>
                    <a:gs pos="86000">
                      <a:srgbClr val="FFFFFF"/>
                    </a:gs>
                  </a:gsLst>
                  <a:lin ang="5400000" scaled="0"/>
                </a:gradFill>
              </a:defRPr>
            </a:lvl4pPr>
            <a:lvl5pPr marL="1455217" indent="-25225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23" tIns="57110" rIns="114223" bIns="57110"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189700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4" tIns="34268" rIns="68534" bIns="34268" numCol="1" rtlCol="0" anchor="ctr" anchorCtr="0" compatLnSpc="1">
            <a:prstTxWarp prst="textNoShape">
              <a:avLst/>
            </a:prstTxWarp>
          </a:bodyPr>
          <a:lstStyle/>
          <a:p>
            <a:pPr algn="ctr" defTabSz="685142"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6" y="84918"/>
            <a:ext cx="1108605" cy="555265"/>
          </a:xfrm>
          <a:prstGeom prst="rect">
            <a:avLst/>
          </a:prstGeom>
        </p:spPr>
      </p:pic>
      <p:sp>
        <p:nvSpPr>
          <p:cNvPr id="13" name="Rectangle 12"/>
          <p:cNvSpPr/>
          <p:nvPr userDrawn="1"/>
        </p:nvSpPr>
        <p:spPr bwMode="auto">
          <a:xfrm>
            <a:off x="3" y="8"/>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4" tIns="34268" rIns="68534" bIns="34268" numCol="1" rtlCol="0" anchor="ctr" anchorCtr="0" compatLnSpc="1">
            <a:prstTxWarp prst="textNoShape">
              <a:avLst/>
            </a:prstTxWarp>
          </a:bodyPr>
          <a:lstStyle/>
          <a:p>
            <a:pPr algn="ctr" defTabSz="685142"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6625769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3"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093" indent="0">
              <a:buFont typeface="Arial" pitchFamily="34" charset="0"/>
              <a:buNone/>
              <a:defRPr/>
            </a:lvl2pPr>
            <a:lvl3pPr marL="641396" indent="0">
              <a:buFont typeface="Arial" pitchFamily="34" charset="0"/>
              <a:buNone/>
              <a:defRPr/>
            </a:lvl3pPr>
            <a:lvl4pPr marL="943648" indent="0">
              <a:buFont typeface="Arial" pitchFamily="34" charset="0"/>
              <a:buNone/>
              <a:defRPr/>
            </a:lvl4pPr>
            <a:lvl5pPr marL="120306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426096138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648" indent="-3022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064" indent="-25941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339" indent="-25227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281044924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lgn="l" defTabSz="68539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1"/>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49" indent="-25703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35" indent="-257035">
              <a:spcBef>
                <a:spcPts val="0"/>
              </a:spcBef>
              <a:spcAft>
                <a:spcPts val="300"/>
              </a:spcAft>
              <a:buFont typeface="Arial" pitchFamily="34" charset="0"/>
              <a:buChar char="•"/>
              <a:defRPr/>
            </a:lvl5pPr>
            <a:lvl6pPr marL="774673" indent="-257035">
              <a:buFont typeface="Arial" pitchFamily="34" charset="0"/>
              <a:buChar char="•"/>
              <a:defRPr sz="1800">
                <a:gradFill>
                  <a:gsLst>
                    <a:gs pos="0">
                      <a:srgbClr val="595959"/>
                    </a:gs>
                    <a:gs pos="86000">
                      <a:srgbClr val="595959"/>
                    </a:gs>
                  </a:gsLst>
                  <a:lin ang="5400000" scaled="0"/>
                </a:gradFill>
              </a:defRPr>
            </a:lvl6pPr>
            <a:lvl7pPr marL="941270" indent="-168978">
              <a:defRPr>
                <a:gradFill>
                  <a:gsLst>
                    <a:gs pos="0">
                      <a:srgbClr val="595959"/>
                    </a:gs>
                    <a:gs pos="86000">
                      <a:srgbClr val="595959"/>
                    </a:gs>
                  </a:gsLst>
                  <a:lin ang="5400000" scaled="0"/>
                </a:gradFill>
              </a:defRPr>
            </a:lvl7pPr>
            <a:lvl8pPr marL="1115005" indent="-173736">
              <a:defRPr>
                <a:gradFill>
                  <a:gsLst>
                    <a:gs pos="0">
                      <a:srgbClr val="595959"/>
                    </a:gs>
                    <a:gs pos="86000">
                      <a:srgbClr val="595959"/>
                    </a:gs>
                  </a:gsLst>
                  <a:lin ang="5400000" scaled="0"/>
                </a:gradFill>
              </a:defRPr>
            </a:lvl8pPr>
          </a:lstStyle>
          <a:p>
            <a:pPr marL="259412" lvl="0" indent="-259412" algn="l" defTabSz="685397" rtl="0" eaLnBrk="1" latinLnBrk="0" hangingPunct="1">
              <a:lnSpc>
                <a:spcPct val="90000"/>
              </a:lnSpc>
              <a:spcBef>
                <a:spcPct val="20000"/>
              </a:spcBef>
              <a:buSzPct val="90000"/>
              <a:buFont typeface="Arial" pitchFamily="34" charset="0"/>
              <a:buChar char="•"/>
            </a:pPr>
            <a:r>
              <a:rPr lang="en-US" smtClean="0"/>
              <a:t>Click to edit Master text styles</a:t>
            </a:r>
          </a:p>
          <a:p>
            <a:pPr marL="259412" lvl="1" indent="-259412" algn="l" defTabSz="685397" rtl="0" eaLnBrk="1" latinLnBrk="0" hangingPunct="1">
              <a:lnSpc>
                <a:spcPct val="90000"/>
              </a:lnSpc>
              <a:spcBef>
                <a:spcPct val="20000"/>
              </a:spcBef>
              <a:buSzPct val="90000"/>
              <a:buFont typeface="Arial" pitchFamily="34" charset="0"/>
              <a:buChar char="•"/>
            </a:pPr>
            <a:r>
              <a:rPr lang="en-US" smtClean="0"/>
              <a:t>Second level</a:t>
            </a:r>
          </a:p>
          <a:p>
            <a:pPr marL="259412" lvl="2" indent="-259412" algn="l" defTabSz="685397" rtl="0" eaLnBrk="1" latinLnBrk="0" hangingPunct="1">
              <a:lnSpc>
                <a:spcPct val="90000"/>
              </a:lnSpc>
              <a:spcBef>
                <a:spcPct val="20000"/>
              </a:spcBef>
              <a:buSzPct val="90000"/>
              <a:buFont typeface="Arial" pitchFamily="34" charset="0"/>
              <a:buChar char="•"/>
            </a:pPr>
            <a:r>
              <a:rPr lang="en-US" smtClean="0"/>
              <a:t>Third level</a:t>
            </a:r>
          </a:p>
          <a:p>
            <a:pPr marL="259412" lvl="3" indent="-259412" algn="l" defTabSz="685397" rtl="0" eaLnBrk="1" latinLnBrk="0" hangingPunct="1">
              <a:lnSpc>
                <a:spcPct val="90000"/>
              </a:lnSpc>
              <a:spcBef>
                <a:spcPct val="20000"/>
              </a:spcBef>
              <a:buSzPct val="90000"/>
              <a:buFont typeface="Arial" pitchFamily="34" charset="0"/>
              <a:buChar char="•"/>
            </a:pPr>
            <a:r>
              <a:rPr lang="en-US" smtClean="0"/>
              <a:t>Fourth level</a:t>
            </a:r>
          </a:p>
          <a:p>
            <a:pPr marL="259412" lvl="4" indent="-259412" algn="l" defTabSz="6853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13085490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221573"/>
            <a:ext cx="80110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492" indent="-263492">
              <a:buSzPct val="100000"/>
              <a:buFont typeface="Segoe UI Symbol" pitchFamily="34" charset="0"/>
              <a:buChar char=""/>
              <a:defRPr lang="ru-RU" sz="2400" baseline="0" dirty="0" smtClean="0">
                <a:latin typeface="+mn-lt"/>
                <a:ea typeface="Segoe UI Symbol"/>
              </a:defRPr>
            </a:lvl2pPr>
            <a:lvl3pPr marL="447621" indent="-184127">
              <a:buSzPct val="100000"/>
              <a:buFont typeface="Segoe UI Symbol" pitchFamily="34" charset="0"/>
              <a:buChar char=""/>
              <a:defRPr sz="1800" baseline="0">
                <a:solidFill>
                  <a:schemeClr val="tx1"/>
                </a:solidFill>
                <a:latin typeface="+mn-lt"/>
              </a:defRPr>
            </a:lvl3pPr>
            <a:lvl4pPr marL="720635" indent="-273015">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Tree>
    <p:extLst>
      <p:ext uri="{BB962C8B-B14F-4D97-AF65-F5344CB8AC3E}">
        <p14:creationId xmlns:p14="http://schemas.microsoft.com/office/powerpoint/2010/main" val="422075587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7" y="1085850"/>
            <a:ext cx="4115872" cy="1832809"/>
          </a:xfrm>
        </p:spPr>
        <p:txBody>
          <a:bodyPr/>
          <a:lstStyle>
            <a:lvl1pPr marL="255844" indent="-255844">
              <a:lnSpc>
                <a:spcPct val="90000"/>
              </a:lnSpc>
              <a:buSzPct val="80000"/>
              <a:buFont typeface="Arial" pitchFamily="34" charset="0"/>
              <a:buChar char="•"/>
              <a:defRPr sz="2400"/>
            </a:lvl1pPr>
            <a:lvl2pPr marL="470040" indent="-214196">
              <a:lnSpc>
                <a:spcPct val="90000"/>
              </a:lnSpc>
              <a:buSzPct val="80000"/>
              <a:buFont typeface="Arial" pitchFamily="34" charset="0"/>
              <a:buChar char="•"/>
              <a:defRPr sz="2100"/>
            </a:lvl2pPr>
            <a:lvl3pPr marL="685424" indent="-215385">
              <a:lnSpc>
                <a:spcPct val="90000"/>
              </a:lnSpc>
              <a:buSzPct val="80000"/>
              <a:buFont typeface="Arial" pitchFamily="34" charset="0"/>
              <a:buChar char="•"/>
              <a:defRPr sz="1800"/>
            </a:lvl3pPr>
            <a:lvl4pPr marL="1283983" indent="-168978">
              <a:lnSpc>
                <a:spcPct val="90000"/>
              </a:lnSpc>
              <a:buSzPct val="80000"/>
              <a:buFont typeface="Arial" pitchFamily="34" charset="0"/>
              <a:buChar char="•"/>
              <a:defRPr sz="1500"/>
            </a:lvl4pPr>
            <a:lvl5pPr marL="1457719" indent="-173736">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09"/>
          </a:xfrm>
        </p:spPr>
        <p:txBody>
          <a:bodyPr/>
          <a:lstStyle>
            <a:lvl1pPr marL="342712" indent="-34271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558" indent="-34271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073" indent="-25703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041" indent="-25703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017" indent="-25703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44" lvl="0" indent="-255844" algn="l" defTabSz="685397" rtl="0" eaLnBrk="1" latinLnBrk="0" hangingPunct="1">
              <a:lnSpc>
                <a:spcPct val="90000"/>
              </a:lnSpc>
              <a:spcBef>
                <a:spcPct val="20000"/>
              </a:spcBef>
              <a:buSzPct val="80000"/>
              <a:buFont typeface="Arial" pitchFamily="34" charset="0"/>
              <a:buChar char="•"/>
            </a:pPr>
            <a:r>
              <a:rPr lang="en-US" smtClean="0"/>
              <a:t>Click to edit Master text styles</a:t>
            </a:r>
          </a:p>
          <a:p>
            <a:pPr marL="255844" lvl="1" indent="-255844" algn="l" defTabSz="685397" rtl="0" eaLnBrk="1" latinLnBrk="0" hangingPunct="1">
              <a:lnSpc>
                <a:spcPct val="90000"/>
              </a:lnSpc>
              <a:spcBef>
                <a:spcPct val="20000"/>
              </a:spcBef>
              <a:buSzPct val="80000"/>
              <a:buFont typeface="Arial" pitchFamily="34" charset="0"/>
              <a:buChar char="•"/>
            </a:pPr>
            <a:r>
              <a:rPr lang="en-US" smtClean="0"/>
              <a:t>Second level</a:t>
            </a:r>
          </a:p>
          <a:p>
            <a:pPr marL="255844" lvl="2" indent="-255844" algn="l" defTabSz="685397" rtl="0" eaLnBrk="1" latinLnBrk="0" hangingPunct="1">
              <a:lnSpc>
                <a:spcPct val="90000"/>
              </a:lnSpc>
              <a:spcBef>
                <a:spcPct val="20000"/>
              </a:spcBef>
              <a:buSzPct val="80000"/>
              <a:buFont typeface="Arial" pitchFamily="34" charset="0"/>
              <a:buChar char="•"/>
            </a:pPr>
            <a:r>
              <a:rPr lang="en-US" smtClean="0"/>
              <a:t>Third level</a:t>
            </a:r>
          </a:p>
          <a:p>
            <a:pPr marL="255844" lvl="3" indent="-255844" algn="l" defTabSz="685397" rtl="0" eaLnBrk="1" latinLnBrk="0" hangingPunct="1">
              <a:lnSpc>
                <a:spcPct val="90000"/>
              </a:lnSpc>
              <a:spcBef>
                <a:spcPct val="20000"/>
              </a:spcBef>
              <a:buSzPct val="80000"/>
              <a:buFont typeface="Arial" pitchFamily="34" charset="0"/>
              <a:buChar char="•"/>
            </a:pPr>
            <a:r>
              <a:rPr lang="en-US" smtClean="0"/>
              <a:t>Fourth level</a:t>
            </a:r>
          </a:p>
          <a:p>
            <a:pPr marL="255844" lvl="4" indent="-255844" algn="l" defTabSz="6853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334984435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7" y="1085851"/>
            <a:ext cx="4115872" cy="332399"/>
          </a:xfrm>
        </p:spPr>
        <p:txBody>
          <a:bodyPr anchor="b"/>
          <a:lstStyle>
            <a:lvl1pPr marL="0" indent="0">
              <a:lnSpc>
                <a:spcPct val="90000"/>
              </a:lnSpc>
              <a:spcBef>
                <a:spcPts val="0"/>
              </a:spcBef>
              <a:buNone/>
              <a:defRPr sz="2400" b="0">
                <a:latin typeface="Segoe UI Light" pitchFamily="34" charset="0"/>
              </a:defRPr>
            </a:lvl1pPr>
            <a:lvl2pPr marL="342699" indent="0">
              <a:buNone/>
              <a:defRPr sz="1500" b="1"/>
            </a:lvl2pPr>
            <a:lvl3pPr marL="685397" indent="0">
              <a:buNone/>
              <a:defRPr sz="1400" b="1"/>
            </a:lvl3pPr>
            <a:lvl4pPr marL="1028097" indent="0">
              <a:buNone/>
              <a:defRPr sz="1200" b="1"/>
            </a:lvl4pPr>
            <a:lvl5pPr marL="1370796" indent="0">
              <a:buNone/>
              <a:defRPr sz="1200" b="1"/>
            </a:lvl5pPr>
            <a:lvl6pPr marL="1713495" indent="0">
              <a:buNone/>
              <a:defRPr sz="1200" b="1"/>
            </a:lvl6pPr>
            <a:lvl7pPr marL="2056192" indent="0">
              <a:buNone/>
              <a:defRPr sz="1200" b="1"/>
            </a:lvl7pPr>
            <a:lvl8pPr marL="2398891" indent="0">
              <a:buNone/>
              <a:defRPr sz="1200" b="1"/>
            </a:lvl8pPr>
            <a:lvl9pPr marL="274158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257" indent="-302257">
              <a:buSzPct val="80000"/>
              <a:buFont typeface="Arial" pitchFamily="34" charset="0"/>
              <a:buChar char="•"/>
              <a:defRPr sz="2100"/>
            </a:lvl1pPr>
            <a:lvl2pPr marL="558098" indent="-241564">
              <a:buSzPct val="80000"/>
              <a:buFont typeface="Arial" pitchFamily="34" charset="0"/>
              <a:buChar char="•"/>
              <a:defRPr sz="2100"/>
            </a:lvl2pPr>
            <a:lvl3pPr marL="769915" indent="-211815" defTabSz="772293">
              <a:buSzPct val="80000"/>
              <a:buFont typeface="Arial" pitchFamily="34" charset="0"/>
              <a:buChar char="•"/>
              <a:defRPr sz="1800"/>
            </a:lvl3pPr>
            <a:lvl4pPr marL="987679" indent="-215385">
              <a:buSzPct val="80000"/>
              <a:buFont typeface="Arial" pitchFamily="34" charset="0"/>
              <a:buChar char="•"/>
              <a:defRPr sz="1500"/>
            </a:lvl4pPr>
            <a:lvl5pPr marL="1155465" indent="-1677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699" indent="0">
              <a:buNone/>
              <a:defRPr sz="1500" b="1"/>
            </a:lvl2pPr>
            <a:lvl3pPr marL="685397" indent="0">
              <a:buNone/>
              <a:defRPr sz="1400" b="1"/>
            </a:lvl3pPr>
            <a:lvl4pPr marL="1028097" indent="0">
              <a:buNone/>
              <a:defRPr sz="1200" b="1"/>
            </a:lvl4pPr>
            <a:lvl5pPr marL="1370796" indent="0">
              <a:buNone/>
              <a:defRPr sz="1200" b="1"/>
            </a:lvl5pPr>
            <a:lvl6pPr marL="1713495" indent="0">
              <a:buNone/>
              <a:defRPr sz="1200" b="1"/>
            </a:lvl6pPr>
            <a:lvl7pPr marL="2056192" indent="0">
              <a:buNone/>
              <a:defRPr sz="1200" b="1"/>
            </a:lvl7pPr>
            <a:lvl8pPr marL="2398891" indent="0">
              <a:buNone/>
              <a:defRPr sz="1200" b="1"/>
            </a:lvl8pPr>
            <a:lvl9pPr marL="274158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119" indent="-22211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712" indent="-34271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68" indent="-25703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328" indent="-25703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132" indent="-25703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328" indent="-257035">
              <a:defRPr sz="1200"/>
            </a:lvl6pPr>
            <a:lvl7pPr marL="1201872" indent="-214196">
              <a:defRPr sz="1200"/>
            </a:lvl7pPr>
            <a:lvl8pPr>
              <a:defRPr sz="1200"/>
            </a:lvl8pPr>
            <a:lvl9pPr>
              <a:defRPr sz="1200"/>
            </a:lvl9pPr>
          </a:lstStyle>
          <a:p>
            <a:pPr marL="302257" lvl="0" indent="-302257" algn="l" defTabSz="685397" rtl="0" eaLnBrk="1" latinLnBrk="0" hangingPunct="1">
              <a:lnSpc>
                <a:spcPct val="90000"/>
              </a:lnSpc>
              <a:spcBef>
                <a:spcPct val="20000"/>
              </a:spcBef>
              <a:buSzPct val="80000"/>
            </a:pPr>
            <a:r>
              <a:rPr lang="en-US" smtClean="0"/>
              <a:t>Click to edit Master text styles</a:t>
            </a:r>
          </a:p>
          <a:p>
            <a:pPr marL="302257" lvl="1" indent="-302257" algn="l" defTabSz="685397" rtl="0" eaLnBrk="1" latinLnBrk="0" hangingPunct="1">
              <a:lnSpc>
                <a:spcPct val="90000"/>
              </a:lnSpc>
              <a:spcBef>
                <a:spcPct val="20000"/>
              </a:spcBef>
              <a:buSzPct val="80000"/>
            </a:pPr>
            <a:r>
              <a:rPr lang="en-US" smtClean="0"/>
              <a:t>Second level</a:t>
            </a:r>
          </a:p>
          <a:p>
            <a:pPr marL="302257" lvl="2" indent="-302257" algn="l" defTabSz="685397" rtl="0" eaLnBrk="1" latinLnBrk="0" hangingPunct="1">
              <a:lnSpc>
                <a:spcPct val="90000"/>
              </a:lnSpc>
              <a:spcBef>
                <a:spcPct val="20000"/>
              </a:spcBef>
              <a:buSzPct val="80000"/>
            </a:pPr>
            <a:r>
              <a:rPr lang="en-US" smtClean="0"/>
              <a:t>Third level</a:t>
            </a:r>
          </a:p>
          <a:p>
            <a:pPr marL="302257" lvl="3" indent="-302257" algn="l" defTabSz="685397" rtl="0" eaLnBrk="1" latinLnBrk="0" hangingPunct="1">
              <a:lnSpc>
                <a:spcPct val="90000"/>
              </a:lnSpc>
              <a:spcBef>
                <a:spcPct val="20000"/>
              </a:spcBef>
              <a:buSzPct val="80000"/>
            </a:pPr>
            <a:r>
              <a:rPr lang="en-US" smtClean="0"/>
              <a:t>Fourth level</a:t>
            </a:r>
          </a:p>
          <a:p>
            <a:pPr marL="302257" lvl="4" indent="-302257" algn="l" defTabSz="6853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33877579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2"/>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90766688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4"/>
            <a:ext cx="1261769" cy="146626"/>
          </a:xfrm>
          <a:prstGeom prst="rect">
            <a:avLst/>
          </a:prstGeom>
        </p:spPr>
      </p:pic>
    </p:spTree>
    <p:extLst>
      <p:ext uri="{BB962C8B-B14F-4D97-AF65-F5344CB8AC3E}">
        <p14:creationId xmlns:p14="http://schemas.microsoft.com/office/powerpoint/2010/main" val="171838815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8"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7" tIns="34259" rIns="68517" bIns="34259" numCol="1" spcCol="0" rtlCol="0" anchor="ctr" anchorCtr="0" compatLnSpc="1">
            <a:prstTxWarp prst="textNoShape">
              <a:avLst/>
            </a:prstTxWarp>
          </a:bodyPr>
          <a:lstStyle/>
          <a:p>
            <a:pPr algn="ctr" defTabSz="68496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9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4" y="2561680"/>
            <a:ext cx="5210341" cy="934542"/>
          </a:xfrm>
        </p:spPr>
        <p:txBody>
          <a:bodyPr lIns="137088" tIns="137088" anchor="ctr" anchorCtr="0"/>
          <a:lstStyle>
            <a:lvl1pPr marL="430771" indent="-42839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97" rtl="0" eaLnBrk="1" latinLnBrk="0" hangingPunct="1">
              <a:lnSpc>
                <a:spcPct val="90000"/>
              </a:lnSpc>
              <a:spcBef>
                <a:spcPts val="0"/>
              </a:spcBef>
              <a:spcAft>
                <a:spcPts val="675"/>
              </a:spcAft>
              <a:buSzPct val="80000"/>
            </a:pPr>
            <a:r>
              <a:rPr lang="en-US" dirty="0" smtClean="0"/>
              <a:t>Click to edit Master text styles</a:t>
            </a:r>
          </a:p>
          <a:p>
            <a:pPr marL="2382" lvl="1" indent="0" algn="l" defTabSz="685397"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7"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92" tIns="30846" rIns="61692" bIns="30846" numCol="1" anchor="t" anchorCtr="0" compatLnSpc="1">
            <a:prstTxWarp prst="textNoShape">
              <a:avLst/>
            </a:prstTxWarp>
          </a:bodyPr>
          <a:lstStyle/>
          <a:p>
            <a:pPr defTabSz="913741"/>
            <a:endParaRPr lang="en-US" sz="1200">
              <a:solidFill>
                <a:srgbClr val="292929"/>
              </a:solidFill>
            </a:endParaRPr>
          </a:p>
        </p:txBody>
      </p:sp>
    </p:spTree>
    <p:extLst>
      <p:ext uri="{BB962C8B-B14F-4D97-AF65-F5344CB8AC3E}">
        <p14:creationId xmlns:p14="http://schemas.microsoft.com/office/powerpoint/2010/main" val="64707732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grpSp>
    </p:spTree>
    <p:extLst>
      <p:ext uri="{BB962C8B-B14F-4D97-AF65-F5344CB8AC3E}">
        <p14:creationId xmlns:p14="http://schemas.microsoft.com/office/powerpoint/2010/main" val="151535900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3" tIns="34272" rIns="68543" bIns="34272" numCol="1" anchor="t" anchorCtr="0" compatLnSpc="1">
            <a:prstTxWarp prst="textNoShape">
              <a:avLst/>
            </a:prstTxWarp>
          </a:bodyPr>
          <a:lstStyle/>
          <a:p>
            <a:pPr defTabSz="913741"/>
            <a:endParaRPr lang="en-US">
              <a:solidFill>
                <a:srgbClr val="292929"/>
              </a:solidFill>
            </a:endParaRPr>
          </a:p>
        </p:txBody>
      </p:sp>
    </p:spTree>
    <p:extLst>
      <p:ext uri="{BB962C8B-B14F-4D97-AF65-F5344CB8AC3E}">
        <p14:creationId xmlns:p14="http://schemas.microsoft.com/office/powerpoint/2010/main" val="82265071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41"/>
              <a:endParaRPr lang="en-US" sz="1200">
                <a:solidFill>
                  <a:srgbClr val="292929"/>
                </a:solidFill>
              </a:endParaRPr>
            </a:p>
          </p:txBody>
        </p:sp>
      </p:grpSp>
    </p:spTree>
    <p:extLst>
      <p:ext uri="{BB962C8B-B14F-4D97-AF65-F5344CB8AC3E}">
        <p14:creationId xmlns:p14="http://schemas.microsoft.com/office/powerpoint/2010/main" val="155489288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92" tIns="30846" rIns="61692" bIns="30846" numCol="1" anchor="t" anchorCtr="0" compatLnSpc="1">
            <a:prstTxWarp prst="textNoShape">
              <a:avLst/>
            </a:prstTxWarp>
          </a:bodyPr>
          <a:lstStyle/>
          <a:p>
            <a:pPr defTabSz="913741"/>
            <a:endParaRPr lang="en-US" sz="1200">
              <a:solidFill>
                <a:srgbClr val="292929"/>
              </a:solidFill>
            </a:endParaRPr>
          </a:p>
        </p:txBody>
      </p:sp>
    </p:spTree>
    <p:extLst>
      <p:ext uri="{BB962C8B-B14F-4D97-AF65-F5344CB8AC3E}">
        <p14:creationId xmlns:p14="http://schemas.microsoft.com/office/powerpoint/2010/main" val="331182377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7" y="4222856"/>
            <a:ext cx="3154788" cy="346249"/>
          </a:xfrm>
        </p:spPr>
        <p:txBody>
          <a:bodyPr>
            <a:noAutofit/>
          </a:bodyPr>
          <a:lstStyle>
            <a:lvl1pPr marL="0" indent="0" algn="l" defTabSz="68539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99" indent="0" algn="ctr">
              <a:buNone/>
              <a:defRPr>
                <a:solidFill>
                  <a:schemeClr val="tx1">
                    <a:tint val="75000"/>
                  </a:schemeClr>
                </a:solidFill>
              </a:defRPr>
            </a:lvl2pPr>
            <a:lvl3pPr marL="685397" indent="0" algn="ctr">
              <a:buNone/>
              <a:defRPr>
                <a:solidFill>
                  <a:schemeClr val="tx1">
                    <a:tint val="75000"/>
                  </a:schemeClr>
                </a:solidFill>
              </a:defRPr>
            </a:lvl3pPr>
            <a:lvl4pPr marL="1028097" indent="0" algn="ctr">
              <a:buNone/>
              <a:defRPr>
                <a:solidFill>
                  <a:schemeClr val="tx1">
                    <a:tint val="75000"/>
                  </a:schemeClr>
                </a:solidFill>
              </a:defRPr>
            </a:lvl4pPr>
            <a:lvl5pPr marL="1370796" indent="0" algn="ctr">
              <a:buNone/>
              <a:defRPr>
                <a:solidFill>
                  <a:schemeClr val="tx1">
                    <a:tint val="75000"/>
                  </a:schemeClr>
                </a:solidFill>
              </a:defRPr>
            </a:lvl5pPr>
            <a:lvl6pPr marL="1713495" indent="0" algn="ctr">
              <a:buNone/>
              <a:defRPr>
                <a:solidFill>
                  <a:schemeClr val="tx1">
                    <a:tint val="75000"/>
                  </a:schemeClr>
                </a:solidFill>
              </a:defRPr>
            </a:lvl6pPr>
            <a:lvl7pPr marL="2056192" indent="0" algn="ctr">
              <a:buNone/>
              <a:defRPr>
                <a:solidFill>
                  <a:schemeClr val="tx1">
                    <a:tint val="75000"/>
                  </a:schemeClr>
                </a:solidFill>
              </a:defRPr>
            </a:lvl7pPr>
            <a:lvl8pPr marL="2398891" indent="0" algn="ctr">
              <a:buNone/>
              <a:defRPr>
                <a:solidFill>
                  <a:schemeClr val="tx1">
                    <a:tint val="75000"/>
                  </a:schemeClr>
                </a:solidFill>
              </a:defRPr>
            </a:lvl8pPr>
            <a:lvl9pPr marL="274158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41"/>
              <a:endParaRPr lang="en-US">
                <a:solidFill>
                  <a:srgbClr val="292929"/>
                </a:solidFill>
              </a:endParaRPr>
            </a:p>
          </p:txBody>
        </p:sp>
      </p:grpSp>
    </p:spTree>
    <p:extLst>
      <p:ext uri="{BB962C8B-B14F-4D97-AF65-F5344CB8AC3E}">
        <p14:creationId xmlns:p14="http://schemas.microsoft.com/office/powerpoint/2010/main" val="138970994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80110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263492" indent="-263492">
              <a:buSzPct val="100000"/>
              <a:buFont typeface="Segoe UI Symbol" pitchFamily="34" charset="0"/>
              <a:buChar char=""/>
              <a:defRPr lang="ru-RU" sz="2400" baseline="0" dirty="0" smtClean="0">
                <a:latin typeface="+mn-lt"/>
              </a:defRPr>
            </a:lvl2pPr>
            <a:lvl3pPr marL="447621" indent="-184127">
              <a:buSzPct val="100000"/>
              <a:buFont typeface="Segoe UI Symbol" pitchFamily="34" charset="0"/>
              <a:buChar char=""/>
              <a:defRPr sz="1800" baseline="0">
                <a:solidFill>
                  <a:schemeClr val="tx1"/>
                </a:solidFill>
                <a:latin typeface="+mn-lt"/>
              </a:defRPr>
            </a:lvl3pPr>
            <a:lvl4pPr marL="720635" indent="-273015">
              <a:buFont typeface="Segoe UI Symbol" pitchFamily="34" charset="0"/>
              <a:buChar char=""/>
              <a:defRPr sz="1800" baseline="0">
                <a:latin typeface="+mn-lt"/>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r>
              <a:rPr lang="ru-RU" dirty="0" smtClean="0"/>
              <a:t>	</a:t>
            </a:r>
          </a:p>
        </p:txBody>
      </p:sp>
      <p:sp>
        <p:nvSpPr>
          <p:cNvPr id="4"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1270438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72968" y="4753538"/>
            <a:ext cx="1880410" cy="218515"/>
          </a:xfrm>
          <a:prstGeom prst="rect">
            <a:avLst/>
          </a:prstGeom>
        </p:spPr>
      </p:pic>
    </p:spTree>
    <p:extLst>
      <p:ext uri="{BB962C8B-B14F-4D97-AF65-F5344CB8AC3E}">
        <p14:creationId xmlns:p14="http://schemas.microsoft.com/office/powerpoint/2010/main" val="232677918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3"/>
            <a:ext cx="8382000" cy="300036"/>
          </a:xfrm>
          <a:prstGeom prst="rect">
            <a:avLst/>
          </a:prstGeom>
          <a:noFill/>
          <a:ln w="12700">
            <a:noFill/>
            <a:miter lim="800000"/>
            <a:headEnd type="none" w="sm" len="sm"/>
            <a:tailEnd type="none" w="sm" len="sm"/>
          </a:ln>
          <a:effectLst/>
        </p:spPr>
        <p:txBody>
          <a:bodyPr vert="horz" wrap="square" lIns="68532" tIns="34267" rIns="68532" bIns="34267" numCol="1" anchor="t" anchorCtr="0" compatLnSpc="1">
            <a:prstTxWarp prst="textNoShape">
              <a:avLst/>
            </a:prstTxWarp>
            <a:spAutoFit/>
          </a:bodyPr>
          <a:lstStyle/>
          <a:p>
            <a:pPr algn="ctr" defTabSz="685199"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99"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721604345"/>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7"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8" y="4773489"/>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27678901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93" indent="-345093">
              <a:buClr>
                <a:srgbClr val="FFFFFF"/>
              </a:buClr>
              <a:buSzPct val="70000"/>
              <a:buFontTx/>
              <a:buBlip>
                <a:blip r:embed="rId2"/>
              </a:buBlip>
              <a:defRPr>
                <a:gradFill>
                  <a:gsLst>
                    <a:gs pos="0">
                      <a:srgbClr val="FFFFFF"/>
                    </a:gs>
                    <a:gs pos="86000">
                      <a:srgbClr val="FFFFFF"/>
                    </a:gs>
                  </a:gsLst>
                  <a:lin ang="5400000" scaled="0"/>
                </a:gradFill>
              </a:defRPr>
            </a:lvl1pPr>
            <a:lvl2pPr marL="641396" indent="-296304">
              <a:buClr>
                <a:srgbClr val="FFFFFF"/>
              </a:buClr>
              <a:buSzPct val="70000"/>
              <a:buFontTx/>
              <a:buBlip>
                <a:blip r:embed="rId2"/>
              </a:buBlip>
              <a:defRPr>
                <a:gradFill>
                  <a:gsLst>
                    <a:gs pos="0">
                      <a:srgbClr val="FFFFFF"/>
                    </a:gs>
                    <a:gs pos="86000">
                      <a:srgbClr val="FFFFFF"/>
                    </a:gs>
                  </a:gsLst>
                  <a:lin ang="5400000" scaled="0"/>
                </a:gradFill>
              </a:defRPr>
            </a:lvl2pPr>
            <a:lvl3pPr marL="943648" indent="-302257">
              <a:buClr>
                <a:srgbClr val="FFFFFF"/>
              </a:buClr>
              <a:buSzPct val="70000"/>
              <a:buFontTx/>
              <a:buBlip>
                <a:blip r:embed="rId2"/>
              </a:buBlip>
              <a:defRPr>
                <a:gradFill>
                  <a:gsLst>
                    <a:gs pos="0">
                      <a:srgbClr val="FFFFFF"/>
                    </a:gs>
                    <a:gs pos="86000">
                      <a:srgbClr val="FFFFFF"/>
                    </a:gs>
                  </a:gsLst>
                  <a:lin ang="5400000" scaled="0"/>
                </a:gradFill>
              </a:defRPr>
            </a:lvl3pPr>
            <a:lvl4pPr marL="1203064" indent="-259412">
              <a:buClr>
                <a:srgbClr val="FFFFFF"/>
              </a:buClr>
              <a:buSzPct val="70000"/>
              <a:buFontTx/>
              <a:buBlip>
                <a:blip r:embed="rId2"/>
              </a:buBlip>
              <a:defRPr>
                <a:gradFill>
                  <a:gsLst>
                    <a:gs pos="0">
                      <a:srgbClr val="FFFFFF"/>
                    </a:gs>
                    <a:gs pos="86000">
                      <a:srgbClr val="FFFFFF"/>
                    </a:gs>
                  </a:gsLst>
                  <a:lin ang="5400000" scaled="0"/>
                </a:gradFill>
              </a:defRPr>
            </a:lvl4pPr>
            <a:lvl5pPr marL="1455339" indent="-25227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3213347"/>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0"/>
            <a:ext cx="8363938" cy="1500411"/>
          </a:xfrm>
        </p:spPr>
        <p:txBody>
          <a:bodyPr/>
          <a:lstStyle>
            <a:lvl1pPr marL="345093" indent="-345093">
              <a:buClr>
                <a:srgbClr val="FFFFFF"/>
              </a:buClr>
              <a:buSzPct val="70000"/>
              <a:buFontTx/>
              <a:buBlip>
                <a:blip r:embed="rId2"/>
              </a:buBlip>
              <a:defRPr>
                <a:gradFill>
                  <a:gsLst>
                    <a:gs pos="0">
                      <a:srgbClr val="FFFFFF"/>
                    </a:gs>
                    <a:gs pos="86000">
                      <a:srgbClr val="FFFFFF"/>
                    </a:gs>
                  </a:gsLst>
                  <a:lin ang="5400000" scaled="0"/>
                </a:gradFill>
              </a:defRPr>
            </a:lvl1pPr>
            <a:lvl2pPr marL="641396" indent="-296304">
              <a:buClr>
                <a:srgbClr val="FFFFFF"/>
              </a:buClr>
              <a:buSzPct val="70000"/>
              <a:buFontTx/>
              <a:buBlip>
                <a:blip r:embed="rId2"/>
              </a:buBlip>
              <a:defRPr>
                <a:gradFill>
                  <a:gsLst>
                    <a:gs pos="0">
                      <a:srgbClr val="FFFFFF"/>
                    </a:gs>
                    <a:gs pos="86000">
                      <a:srgbClr val="FFFFFF"/>
                    </a:gs>
                  </a:gsLst>
                  <a:lin ang="5400000" scaled="0"/>
                </a:gradFill>
              </a:defRPr>
            </a:lvl2pPr>
            <a:lvl3pPr marL="943648" indent="-302257">
              <a:buClr>
                <a:srgbClr val="FFFFFF"/>
              </a:buClr>
              <a:buSzPct val="70000"/>
              <a:buFontTx/>
              <a:buBlip>
                <a:blip r:embed="rId2"/>
              </a:buBlip>
              <a:defRPr>
                <a:gradFill>
                  <a:gsLst>
                    <a:gs pos="0">
                      <a:srgbClr val="FFFFFF"/>
                    </a:gs>
                    <a:gs pos="86000">
                      <a:srgbClr val="FFFFFF"/>
                    </a:gs>
                  </a:gsLst>
                  <a:lin ang="5400000" scaled="0"/>
                </a:gradFill>
              </a:defRPr>
            </a:lvl3pPr>
            <a:lvl4pPr marL="1203064" indent="-259412">
              <a:buClr>
                <a:srgbClr val="FFFFFF"/>
              </a:buClr>
              <a:buSzPct val="70000"/>
              <a:buFontTx/>
              <a:buBlip>
                <a:blip r:embed="rId2"/>
              </a:buBlip>
              <a:defRPr>
                <a:gradFill>
                  <a:gsLst>
                    <a:gs pos="0">
                      <a:srgbClr val="FFFFFF"/>
                    </a:gs>
                    <a:gs pos="86000">
                      <a:srgbClr val="FFFFFF"/>
                    </a:gs>
                  </a:gsLst>
                  <a:lin ang="5400000" scaled="0"/>
                </a:gradFill>
              </a:defRPr>
            </a:lvl4pPr>
            <a:lvl5pPr marL="1455339" indent="-25227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33" tIns="57116" rIns="114233" bIns="5711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6093790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2"/>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rtlCol="0" anchor="ctr" anchorCtr="0" compatLnSpc="1">
            <a:prstTxWarp prst="textNoShape">
              <a:avLst/>
            </a:prstTxWarp>
          </a:bodyPr>
          <a:lstStyle/>
          <a:p>
            <a:pPr algn="ctr" defTabSz="685199"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4" y="84916"/>
            <a:ext cx="1108605" cy="555265"/>
          </a:xfrm>
          <a:prstGeom prst="rect">
            <a:avLst/>
          </a:prstGeom>
        </p:spPr>
      </p:pic>
      <p:sp>
        <p:nvSpPr>
          <p:cNvPr id="13" name="Rectangle 12"/>
          <p:cNvSpPr/>
          <p:nvPr userDrawn="1"/>
        </p:nvSpPr>
        <p:spPr bwMode="auto">
          <a:xfrm>
            <a:off x="2" y="6"/>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rtlCol="0" anchor="ctr" anchorCtr="0" compatLnSpc="1">
            <a:prstTxWarp prst="textNoShape">
              <a:avLst/>
            </a:prstTxWarp>
          </a:bodyPr>
          <a:lstStyle/>
          <a:p>
            <a:pPr algn="ctr" defTabSz="68519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8372369"/>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3313" y="0"/>
            <a:ext cx="9144000" cy="5143500"/>
          </a:xfrm>
          <a:prstGeom prst="rect">
            <a:avLst/>
          </a:prstGeom>
          <a:gradFill>
            <a:gsLst>
              <a:gs pos="0">
                <a:srgbClr val="ABD9E9"/>
              </a:gs>
              <a:gs pos="100000">
                <a:srgbClr val="41C4D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1" name="Rectangle 10"/>
          <p:cNvSpPr/>
          <p:nvPr userDrawn="1"/>
        </p:nvSpPr>
        <p:spPr>
          <a:xfrm>
            <a:off x="714377" y="1163130"/>
            <a:ext cx="5153025" cy="2551620"/>
          </a:xfrm>
          <a:prstGeom prst="rect">
            <a:avLst/>
          </a:prstGeom>
          <a:solidFill>
            <a:srgbClr val="00A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p:cNvSpPr>
            <a:spLocks noGrp="1"/>
          </p:cNvSpPr>
          <p:nvPr>
            <p:ph type="ctrTitle"/>
          </p:nvPr>
        </p:nvSpPr>
        <p:spPr>
          <a:xfrm>
            <a:off x="940394" y="1397795"/>
            <a:ext cx="3403006" cy="1202531"/>
          </a:xfrm>
        </p:spPr>
        <p:txBody>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923924" y="3086100"/>
            <a:ext cx="4486276" cy="571500"/>
          </a:xfr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Info</a:t>
            </a:r>
          </a:p>
          <a:p>
            <a:r>
              <a:rPr lang="en-US" dirty="0" smtClean="0"/>
              <a:t>Company</a:t>
            </a:r>
          </a:p>
        </p:txBody>
      </p:sp>
      <p:sp>
        <p:nvSpPr>
          <p:cNvPr id="4" name="Date Placeholder 3"/>
          <p:cNvSpPr>
            <a:spLocks noGrp="1"/>
          </p:cNvSpPr>
          <p:nvPr>
            <p:ph type="dt" sz="half" idx="10"/>
          </p:nvPr>
        </p:nvSpPr>
        <p:spPr>
          <a:xfrm>
            <a:off x="914400" y="2800350"/>
            <a:ext cx="2133600" cy="273844"/>
          </a:xfrm>
          <a:prstGeom prst="rect">
            <a:avLst/>
          </a:prstGeom>
        </p:spPr>
        <p:txBody>
          <a:bodyPr/>
          <a:lstStyle>
            <a:lvl1pPr>
              <a:defRPr sz="1400">
                <a:solidFill>
                  <a:schemeClr val="bg1"/>
                </a:solidFill>
              </a:defRPr>
            </a:lvl1pPr>
          </a:lstStyle>
          <a:p>
            <a:pPr defTabSz="914400"/>
            <a:endParaRPr lang="en-US" dirty="0">
              <a:solidFill>
                <a:prstClr val="white"/>
              </a:solidFill>
            </a:endParaRPr>
          </a:p>
        </p:txBody>
      </p:sp>
      <p:sp>
        <p:nvSpPr>
          <p:cNvPr id="6" name="Slide Number Placeholder 5"/>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2403" y="4927624"/>
            <a:ext cx="835127" cy="101576"/>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572002" y="683199"/>
            <a:ext cx="3694147" cy="2350744"/>
          </a:xfrm>
          <a:prstGeom prst="rect">
            <a:avLst/>
          </a:prstGeom>
        </p:spPr>
      </p:pic>
    </p:spTree>
    <p:extLst>
      <p:ext uri="{BB962C8B-B14F-4D97-AF65-F5344CB8AC3E}">
        <p14:creationId xmlns:p14="http://schemas.microsoft.com/office/powerpoint/2010/main" val="4058610732"/>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856" y="221304"/>
            <a:ext cx="7772400" cy="6858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944931012"/>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3313" y="0"/>
            <a:ext cx="9144000" cy="5143500"/>
          </a:xfrm>
          <a:prstGeom prst="rect">
            <a:avLst/>
          </a:prstGeom>
          <a:gradFill>
            <a:gsLst>
              <a:gs pos="0">
                <a:srgbClr val="ABD9E9"/>
              </a:gs>
              <a:gs pos="100000">
                <a:srgbClr val="41C4D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p:cNvSpPr>
            <a:spLocks noGrp="1"/>
          </p:cNvSpPr>
          <p:nvPr>
            <p:ph type="title"/>
          </p:nvPr>
        </p:nvSpPr>
        <p:spPr>
          <a:xfrm>
            <a:off x="964098" y="2380421"/>
            <a:ext cx="7202487" cy="800100"/>
          </a:xfrm>
        </p:spPr>
        <p:txBody>
          <a:bodyPr anchor="t">
            <a:normAutofit/>
          </a:bodyPr>
          <a:lstStyle>
            <a:lvl1pPr algn="ctr">
              <a:defRPr sz="3000" b="1" cap="all">
                <a:solidFill>
                  <a:schemeClr val="bg1"/>
                </a:solidFil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077200" y="142876"/>
            <a:ext cx="922332" cy="586919"/>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52403" y="4927624"/>
            <a:ext cx="835127" cy="101576"/>
          </a:xfrm>
          <a:prstGeom prst="rect">
            <a:avLst/>
          </a:prstGeom>
        </p:spPr>
      </p:pic>
    </p:spTree>
    <p:extLst>
      <p:ext uri="{BB962C8B-B14F-4D97-AF65-F5344CB8AC3E}">
        <p14:creationId xmlns:p14="http://schemas.microsoft.com/office/powerpoint/2010/main" val="178929247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1856" y="221304"/>
            <a:ext cx="7772400" cy="685800"/>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08994363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5" name="Rectangle 4"/>
          <p:cNvSpPr/>
          <p:nvPr userDrawn="1"/>
        </p:nvSpPr>
        <p:spPr>
          <a:xfrm>
            <a:off x="791496" y="1221570"/>
            <a:ext cx="8011068" cy="351046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881508" y="1221573"/>
            <a:ext cx="7921056" cy="3510469"/>
          </a:xfrm>
          <a:prstGeom prst="rect">
            <a:avLst/>
          </a:prstGeom>
          <a:solidFill>
            <a:schemeClr val="bg1">
              <a:alpha val="95000"/>
            </a:schemeClr>
          </a:solidFill>
        </p:spPr>
        <p:txBody>
          <a:bodyPr lIns="91428" tIns="45714" rIns="91428" bIns="45714"/>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667" indent="0">
              <a:buSzPct val="100000"/>
              <a:buFontTx/>
              <a:buNone/>
              <a:defRPr lang="ru-RU" sz="2000" baseline="0" dirty="0" smtClean="0">
                <a:latin typeface="Consolas" pitchFamily="49" charset="0"/>
                <a:cs typeface="Consolas" pitchFamily="49" charset="0"/>
              </a:defRPr>
            </a:lvl2pPr>
            <a:lvl3pPr marL="539683"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238" indent="0">
              <a:buNone/>
              <a:defRPr lang="ru-RU" sz="2000" kern="1200" baseline="0" dirty="0" smtClean="0">
                <a:solidFill>
                  <a:schemeClr val="tx1"/>
                </a:solidFill>
                <a:latin typeface="Consolas" pitchFamily="49" charset="0"/>
                <a:ea typeface="+mn-ea"/>
                <a:cs typeface="Consolas" pitchFamily="49" charset="0"/>
              </a:defRPr>
            </a:lvl4pPr>
            <a:lvl5pPr marL="1257143"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Tree>
    <p:extLst>
      <p:ext uri="{BB962C8B-B14F-4D97-AF65-F5344CB8AC3E}">
        <p14:creationId xmlns:p14="http://schemas.microsoft.com/office/powerpoint/2010/main" val="75483511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712754788"/>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97361"/>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97361"/>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526666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r>
              <a:rPr lang="en-US" dirty="0" smtClean="0">
                <a:solidFill>
                  <a:srgbClr val="000000"/>
                </a:solidFill>
              </a:rPr>
              <a:t>Slide </a:t>
            </a:r>
            <a:fld id="{40E23B03-6AFE-40A9-BC2C-E89E0B2C5091}" type="slidenum">
              <a:rPr lang="en-US" smtClean="0">
                <a:solidFill>
                  <a:srgbClr val="000000"/>
                </a:solidFill>
              </a:rPr>
              <a:pPr/>
              <a:t>‹#›</a:t>
            </a:fld>
            <a:endParaRPr lang="en-US" dirty="0">
              <a:solidFill>
                <a:srgbClr val="000000"/>
              </a:solidFill>
            </a:endParaRPr>
          </a:p>
        </p:txBody>
      </p:sp>
      <p:sp>
        <p:nvSpPr>
          <p:cNvPr id="12" name="Text Placeholder 11"/>
          <p:cNvSpPr>
            <a:spLocks noGrp="1"/>
          </p:cNvSpPr>
          <p:nvPr>
            <p:ph type="body" sz="quarter" idx="11"/>
          </p:nvPr>
        </p:nvSpPr>
        <p:spPr>
          <a:xfrm>
            <a:off x="228600" y="2057400"/>
            <a:ext cx="4389120" cy="1508760"/>
          </a:xfrm>
        </p:spPr>
        <p:txBody>
          <a:bodyPr/>
          <a:lstStyle>
            <a:lvl1pPr marL="0" indent="0">
              <a:buNone/>
              <a:defRPr sz="1800" b="1"/>
            </a:lvl1pPr>
            <a:lvl2pPr marL="171450" indent="-171450">
              <a:buFont typeface="Arial" pitchFamily="34" charset="0"/>
              <a:buChar char="•"/>
              <a:defRPr sz="1400"/>
            </a:lvl2pPr>
            <a:lvl3pPr marL="1200150" indent="-285750">
              <a:buFont typeface="Arial" pitchFamily="34" charset="0"/>
              <a:buChar char="•"/>
              <a:defRPr/>
            </a:lvl3pPr>
            <a:lvl4pPr marL="1371600" indent="0">
              <a:buNone/>
              <a:defRPr/>
            </a:lvl4pPr>
            <a:lvl5pPr marL="1828800" indent="0">
              <a:buNone/>
              <a:defRPr/>
            </a:lvl5pPr>
          </a:lstStyle>
          <a:p>
            <a:pPr lvl="0"/>
            <a:r>
              <a:rPr lang="en-US" dirty="0" smtClean="0"/>
              <a:t>Click to edit Master text styles</a:t>
            </a:r>
          </a:p>
          <a:p>
            <a:pPr lvl="1"/>
            <a:r>
              <a:rPr lang="en-US" dirty="0" smtClean="0"/>
              <a:t>Second level</a:t>
            </a:r>
          </a:p>
          <a:p>
            <a:pPr lvl="1"/>
            <a:r>
              <a:rPr lang="en-US" dirty="0" smtClean="0"/>
              <a:t>Third level</a:t>
            </a:r>
          </a:p>
        </p:txBody>
      </p:sp>
      <p:sp>
        <p:nvSpPr>
          <p:cNvPr id="13" name="Text Placeholder 11"/>
          <p:cNvSpPr>
            <a:spLocks noGrp="1"/>
          </p:cNvSpPr>
          <p:nvPr>
            <p:ph type="body" sz="quarter" idx="12"/>
          </p:nvPr>
        </p:nvSpPr>
        <p:spPr>
          <a:xfrm>
            <a:off x="228600" y="3691890"/>
            <a:ext cx="4389120" cy="1165860"/>
          </a:xfrm>
        </p:spPr>
        <p:txBody>
          <a:bodyPr/>
          <a:lstStyle>
            <a:lvl1pPr marL="0" indent="0">
              <a:buNone/>
              <a:defRPr sz="1800" b="1"/>
            </a:lvl1pPr>
            <a:lvl2pPr marL="171450" indent="-171450">
              <a:buFont typeface="Arial" pitchFamily="34" charset="0"/>
              <a:buChar char="•"/>
              <a:defRPr sz="1400"/>
            </a:lvl2pPr>
            <a:lvl3pPr marL="1200150" indent="-285750">
              <a:buFont typeface="Arial" pitchFamily="34" charset="0"/>
              <a:buChar char="•"/>
              <a:defRPr/>
            </a:lvl3pPr>
            <a:lvl4pPr marL="1371600" indent="0">
              <a:buNone/>
              <a:defRPr/>
            </a:lvl4pPr>
            <a:lvl5pPr marL="1828800" indent="0">
              <a:buNone/>
              <a:defRPr/>
            </a:lvl5pPr>
          </a:lstStyle>
          <a:p>
            <a:pPr lvl="0"/>
            <a:r>
              <a:rPr lang="en-US" dirty="0" smtClean="0"/>
              <a:t>Click to edit Master text styles</a:t>
            </a:r>
          </a:p>
          <a:p>
            <a:pPr lvl="1"/>
            <a:r>
              <a:rPr lang="en-US" dirty="0" smtClean="0"/>
              <a:t>Second level</a:t>
            </a:r>
          </a:p>
          <a:p>
            <a:pPr lvl="1"/>
            <a:r>
              <a:rPr lang="en-US" dirty="0" smtClean="0"/>
              <a:t>Third level</a:t>
            </a:r>
          </a:p>
        </p:txBody>
      </p:sp>
      <p:sp>
        <p:nvSpPr>
          <p:cNvPr id="14" name="Text Placeholder 11"/>
          <p:cNvSpPr>
            <a:spLocks noGrp="1"/>
          </p:cNvSpPr>
          <p:nvPr>
            <p:ph type="body" sz="quarter" idx="13"/>
          </p:nvPr>
        </p:nvSpPr>
        <p:spPr>
          <a:xfrm>
            <a:off x="4724400" y="3691890"/>
            <a:ext cx="4389120" cy="1165860"/>
          </a:xfrm>
        </p:spPr>
        <p:txBody>
          <a:bodyPr/>
          <a:lstStyle>
            <a:lvl1pPr marL="0" indent="0">
              <a:buNone/>
              <a:defRPr sz="1800" b="1"/>
            </a:lvl1pPr>
            <a:lvl2pPr marL="171450" indent="-171450">
              <a:buFont typeface="Arial" pitchFamily="34" charset="0"/>
              <a:buChar char="•"/>
              <a:defRPr sz="1400"/>
            </a:lvl2pPr>
            <a:lvl3pPr marL="1200150" indent="-285750">
              <a:buFont typeface="Arial" pitchFamily="34" charset="0"/>
              <a:buChar char="•"/>
              <a:defRPr/>
            </a:lvl3pPr>
            <a:lvl4pPr marL="1371600" indent="0">
              <a:buNone/>
              <a:defRPr/>
            </a:lvl4pPr>
            <a:lvl5pPr marL="1828800" indent="0">
              <a:buNone/>
              <a:defRPr/>
            </a:lvl5pPr>
          </a:lstStyle>
          <a:p>
            <a:pPr lvl="0"/>
            <a:r>
              <a:rPr lang="en-US" dirty="0" smtClean="0"/>
              <a:t>Click to edit Master text styles</a:t>
            </a:r>
          </a:p>
          <a:p>
            <a:pPr lvl="1"/>
            <a:r>
              <a:rPr lang="en-US" dirty="0" smtClean="0"/>
              <a:t>Second level</a:t>
            </a:r>
          </a:p>
          <a:p>
            <a:pPr lvl="1"/>
            <a:r>
              <a:rPr lang="en-US" dirty="0" smtClean="0"/>
              <a:t>Third level</a:t>
            </a:r>
          </a:p>
        </p:txBody>
      </p:sp>
      <p:sp>
        <p:nvSpPr>
          <p:cNvPr id="16" name="Text Placeholder 15"/>
          <p:cNvSpPr>
            <a:spLocks noGrp="1"/>
          </p:cNvSpPr>
          <p:nvPr>
            <p:ph type="body" sz="quarter" idx="14"/>
          </p:nvPr>
        </p:nvSpPr>
        <p:spPr>
          <a:xfrm>
            <a:off x="457200" y="1257300"/>
            <a:ext cx="8382000" cy="571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Tree>
    <p:extLst>
      <p:ext uri="{BB962C8B-B14F-4D97-AF65-F5344CB8AC3E}">
        <p14:creationId xmlns:p14="http://schemas.microsoft.com/office/powerpoint/2010/main" val="23666674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ackground slide">
    <p:spTree>
      <p:nvGrpSpPr>
        <p:cNvPr id="1" name=""/>
        <p:cNvGrpSpPr/>
        <p:nvPr/>
      </p:nvGrpSpPr>
      <p:grpSpPr>
        <a:xfrm>
          <a:off x="0" y="0"/>
          <a:ext cx="0" cy="0"/>
          <a:chOff x="0" y="0"/>
          <a:chExt cx="0" cy="0"/>
        </a:xfrm>
      </p:grpSpPr>
      <p:sp>
        <p:nvSpPr>
          <p:cNvPr id="4" name="Title 3"/>
          <p:cNvSpPr>
            <a:spLocks noGrp="1"/>
          </p:cNvSpPr>
          <p:nvPr>
            <p:ph type="title"/>
          </p:nvPr>
        </p:nvSpPr>
        <p:spPr>
          <a:xfrm>
            <a:off x="457200" y="742950"/>
            <a:ext cx="8229600" cy="571500"/>
          </a:xfrm>
          <a:prstGeom prst="rect">
            <a:avLst/>
          </a:prstGeom>
        </p:spPr>
        <p:txBody>
          <a:bodyPr vert="horz"/>
          <a:lstStyle>
            <a:lvl1pPr algn="l">
              <a:defRPr sz="3600" b="1">
                <a:solidFill>
                  <a:srgbClr val="FE5815"/>
                </a:solidFill>
                <a:latin typeface="Segoe UI"/>
                <a:cs typeface="Segoe UI"/>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859431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573395" y="624898"/>
            <a:ext cx="3323606" cy="3323606"/>
          </a:xfrm>
          <a:prstGeom prst="rect">
            <a:avLst/>
          </a:prstGeom>
        </p:spPr>
      </p:pic>
      <p:sp>
        <p:nvSpPr>
          <p:cNvPr id="2" name="TextBox 1"/>
          <p:cNvSpPr txBox="1"/>
          <p:nvPr userDrawn="1"/>
        </p:nvSpPr>
        <p:spPr>
          <a:xfrm>
            <a:off x="752457" y="1626750"/>
            <a:ext cx="2872902" cy="1477328"/>
          </a:xfrm>
          <a:prstGeom prst="rect">
            <a:avLst/>
          </a:prstGeom>
          <a:noFill/>
        </p:spPr>
        <p:txBody>
          <a:bodyPr wrap="none" rtlCol="0">
            <a:spAutoFit/>
          </a:bodyPr>
          <a:lstStyle/>
          <a:p>
            <a:pPr defTabSz="685800"/>
            <a:r>
              <a:rPr lang="en-US" sz="4500" dirty="0" smtClean="0">
                <a:solidFill>
                  <a:srgbClr val="00188F"/>
                </a:solidFill>
                <a:latin typeface="Segoe UI Light"/>
                <a:cs typeface="Segoe UI Semibold" panose="020B0702040204020203" pitchFamily="34" charset="0"/>
              </a:rPr>
              <a:t>WINDOWS</a:t>
            </a:r>
            <a:endParaRPr lang="en-US" sz="4500" dirty="0" smtClean="0">
              <a:solidFill>
                <a:srgbClr val="00188F"/>
              </a:solidFill>
            </a:endParaRPr>
          </a:p>
          <a:p>
            <a:pPr defTabSz="685800"/>
            <a:r>
              <a:rPr lang="en-US" sz="4500" dirty="0" smtClean="0">
                <a:solidFill>
                  <a:srgbClr val="00188F"/>
                </a:solidFill>
                <a:latin typeface="Segoe UI Semibold" panose="020B0702040204020203" pitchFamily="34" charset="0"/>
                <a:cs typeface="Segoe UI Semibold" panose="020B0702040204020203" pitchFamily="34" charset="0"/>
              </a:rPr>
              <a:t>CAMP</a:t>
            </a:r>
            <a:r>
              <a:rPr lang="en-US" sz="4500" baseline="30000" dirty="0" smtClean="0">
                <a:solidFill>
                  <a:srgbClr val="00188F"/>
                </a:solidFill>
                <a:latin typeface="Segoe UI Semibold" panose="020B0702040204020203" pitchFamily="34" charset="0"/>
                <a:cs typeface="Segoe UI Semibold" panose="020B0702040204020203" pitchFamily="34" charset="0"/>
              </a:rPr>
              <a:t>’13</a:t>
            </a:r>
            <a:endParaRPr lang="ru-RU" sz="45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752457" y="4326750"/>
            <a:ext cx="2334543" cy="461665"/>
          </a:xfrm>
          <a:prstGeom prst="rect">
            <a:avLst/>
          </a:prstGeom>
          <a:noFill/>
        </p:spPr>
        <p:txBody>
          <a:bodyPr wrap="square" rtlCol="0">
            <a:spAutoFit/>
          </a:bodyPr>
          <a:lstStyle/>
          <a:p>
            <a:pPr defTabSz="685800">
              <a:defRPr/>
            </a:pPr>
            <a:r>
              <a:rPr lang="en-US" sz="2400" dirty="0" smtClean="0">
                <a:solidFill>
                  <a:srgbClr val="FFFFFF"/>
                </a:solidFill>
                <a:latin typeface="Segoe UI Light"/>
              </a:rPr>
              <a:t>windowscamp.ru</a:t>
            </a:r>
          </a:p>
        </p:txBody>
      </p:sp>
    </p:spTree>
    <p:extLst>
      <p:ext uri="{BB962C8B-B14F-4D97-AF65-F5344CB8AC3E}">
        <p14:creationId xmlns:p14="http://schemas.microsoft.com/office/powerpoint/2010/main" val="114583731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573395" y="624898"/>
            <a:ext cx="3323606" cy="3323606"/>
          </a:xfrm>
          <a:prstGeom prst="rect">
            <a:avLst/>
          </a:prstGeom>
        </p:spPr>
      </p:pic>
      <p:sp>
        <p:nvSpPr>
          <p:cNvPr id="2" name="TextBox 1"/>
          <p:cNvSpPr txBox="1"/>
          <p:nvPr userDrawn="1"/>
        </p:nvSpPr>
        <p:spPr>
          <a:xfrm>
            <a:off x="752457" y="1626750"/>
            <a:ext cx="2872902" cy="1477328"/>
          </a:xfrm>
          <a:prstGeom prst="rect">
            <a:avLst/>
          </a:prstGeom>
          <a:noFill/>
        </p:spPr>
        <p:txBody>
          <a:bodyPr wrap="none" rtlCol="0">
            <a:spAutoFit/>
          </a:bodyPr>
          <a:lstStyle/>
          <a:p>
            <a:pPr defTabSz="685800"/>
            <a:r>
              <a:rPr lang="en-US" sz="4500" dirty="0" smtClean="0">
                <a:solidFill>
                  <a:srgbClr val="00188F"/>
                </a:solidFill>
                <a:latin typeface="Segoe UI Light"/>
                <a:cs typeface="Segoe UI Semibold" panose="020B0702040204020203" pitchFamily="34" charset="0"/>
              </a:rPr>
              <a:t>WINDOWS</a:t>
            </a:r>
            <a:endParaRPr lang="en-US" sz="4500" dirty="0" smtClean="0">
              <a:solidFill>
                <a:srgbClr val="00188F"/>
              </a:solidFill>
            </a:endParaRPr>
          </a:p>
          <a:p>
            <a:pPr defTabSz="685800"/>
            <a:r>
              <a:rPr lang="en-US" sz="4500" dirty="0" smtClean="0">
                <a:solidFill>
                  <a:srgbClr val="00188F"/>
                </a:solidFill>
                <a:latin typeface="Segoe UI Semibold" panose="020B0702040204020203" pitchFamily="34" charset="0"/>
                <a:cs typeface="Segoe UI Semibold" panose="020B0702040204020203" pitchFamily="34" charset="0"/>
              </a:rPr>
              <a:t>CAMP</a:t>
            </a:r>
            <a:r>
              <a:rPr lang="en-US" sz="4500" baseline="30000" dirty="0" smtClean="0">
                <a:solidFill>
                  <a:srgbClr val="00188F"/>
                </a:solidFill>
                <a:latin typeface="Segoe UI Semibold" panose="020B0702040204020203" pitchFamily="34" charset="0"/>
                <a:cs typeface="Segoe UI Semibold" panose="020B0702040204020203" pitchFamily="34" charset="0"/>
              </a:rPr>
              <a:t>’13</a:t>
            </a:r>
            <a:endParaRPr lang="ru-RU" sz="45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4437000" y="1896750"/>
            <a:ext cx="3190297" cy="923330"/>
          </a:xfrm>
          <a:prstGeom prst="rect">
            <a:avLst/>
          </a:prstGeom>
        </p:spPr>
        <p:txBody>
          <a:bodyPr wrap="none">
            <a:spAutoFit/>
          </a:bodyPr>
          <a:lstStyle/>
          <a:p>
            <a:pPr defTabSz="685800">
              <a:defRPr/>
            </a:pPr>
            <a:r>
              <a:rPr lang="en-US" sz="5400" dirty="0" smtClean="0">
                <a:solidFill>
                  <a:srgbClr val="FFFFFF"/>
                </a:solidFill>
                <a:latin typeface="Segoe UI Light"/>
              </a:rPr>
              <a:t>#</a:t>
            </a:r>
            <a:r>
              <a:rPr lang="en-US" sz="5400" dirty="0" err="1" smtClean="0">
                <a:solidFill>
                  <a:srgbClr val="FFFFFF"/>
                </a:solidFill>
                <a:latin typeface="Segoe UI Light"/>
              </a:rPr>
              <a:t>wincamp</a:t>
            </a:r>
            <a:endParaRPr lang="en-US" sz="5400" dirty="0" smtClean="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7582333" y="2050925"/>
            <a:ext cx="292935" cy="235777"/>
          </a:xfrm>
          <a:prstGeom prst="rect">
            <a:avLst/>
          </a:prstGeom>
          <a:noFill/>
          <a:ln>
            <a:noFill/>
          </a:ln>
        </p:spPr>
      </p:pic>
      <p:sp>
        <p:nvSpPr>
          <p:cNvPr id="8" name="TextBox 7">
            <a:hlinkClick r:id="rId4"/>
          </p:cNvPr>
          <p:cNvSpPr txBox="1"/>
          <p:nvPr userDrawn="1"/>
        </p:nvSpPr>
        <p:spPr>
          <a:xfrm>
            <a:off x="752457" y="4326750"/>
            <a:ext cx="2334543" cy="461665"/>
          </a:xfrm>
          <a:prstGeom prst="rect">
            <a:avLst/>
          </a:prstGeom>
          <a:noFill/>
        </p:spPr>
        <p:txBody>
          <a:bodyPr wrap="square" rtlCol="0">
            <a:spAutoFit/>
          </a:bodyPr>
          <a:lstStyle/>
          <a:p>
            <a:pPr defTabSz="685800">
              <a:defRPr/>
            </a:pPr>
            <a:r>
              <a:rPr lang="en-US" sz="2400" dirty="0" smtClean="0">
                <a:solidFill>
                  <a:srgbClr val="FFFFFF"/>
                </a:solidFill>
                <a:latin typeface="Segoe UI Light"/>
              </a:rPr>
              <a:t>windowscamp.ru</a:t>
            </a:r>
          </a:p>
        </p:txBody>
      </p:sp>
    </p:spTree>
    <p:extLst>
      <p:ext uri="{BB962C8B-B14F-4D97-AF65-F5344CB8AC3E}">
        <p14:creationId xmlns:p14="http://schemas.microsoft.com/office/powerpoint/2010/main" val="39907838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951750"/>
            <a:ext cx="9144000" cy="2160000"/>
          </a:xfrm>
          <a:solidFill>
            <a:schemeClr val="bg1"/>
          </a:solidFill>
        </p:spPr>
        <p:txBody>
          <a:bodyPr lIns="1080000" rIns="1080000" anchor="b"/>
          <a:lstStyle>
            <a:lvl1pPr algn="l">
              <a:defRPr sz="45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858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8487000" y="4461750"/>
            <a:ext cx="462690" cy="571502"/>
          </a:xfrm>
          <a:prstGeom prst="rect">
            <a:avLst/>
          </a:prstGeom>
        </p:spPr>
      </p:pic>
    </p:spTree>
    <p:extLst>
      <p:ext uri="{BB962C8B-B14F-4D97-AF65-F5344CB8AC3E}">
        <p14:creationId xmlns:p14="http://schemas.microsoft.com/office/powerpoint/2010/main" val="395993411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8622001" y="4596750"/>
            <a:ext cx="492443" cy="461665"/>
          </a:xfrm>
          <a:prstGeom prst="rect">
            <a:avLst/>
          </a:prstGeom>
          <a:noFill/>
        </p:spPr>
        <p:txBody>
          <a:bodyPr wrap="none" rtlCol="0">
            <a:spAutoFit/>
          </a:bodyPr>
          <a:lstStyle/>
          <a:p>
            <a:pPr defTabSz="685800"/>
            <a:r>
              <a:rPr lang="ru-RU" sz="2400" dirty="0" smtClean="0">
                <a:solidFill>
                  <a:srgbClr val="FFFFFF"/>
                </a:solidFill>
                <a:ea typeface="Segoe UI Symbol" panose="020B0502040204020203" pitchFamily="34" charset="0"/>
              </a:rPr>
              <a:t></a:t>
            </a:r>
            <a:endParaRPr lang="ru-RU" sz="2400" dirty="0">
              <a:solidFill>
                <a:srgbClr val="FFFFFF"/>
              </a:solidFill>
            </a:endParaRPr>
          </a:p>
        </p:txBody>
      </p:sp>
      <p:sp>
        <p:nvSpPr>
          <p:cNvPr id="2" name="Заголовок 1"/>
          <p:cNvSpPr>
            <a:spLocks noGrp="1"/>
          </p:cNvSpPr>
          <p:nvPr>
            <p:ph type="ctrTitle" hasCustomPrompt="1"/>
          </p:nvPr>
        </p:nvSpPr>
        <p:spPr>
          <a:xfrm>
            <a:off x="0" y="951750"/>
            <a:ext cx="9144000" cy="2160000"/>
          </a:xfrm>
          <a:solidFill>
            <a:schemeClr val="bg1"/>
          </a:solidFill>
        </p:spPr>
        <p:txBody>
          <a:bodyPr lIns="1080000" rIns="1080000" anchor="b"/>
          <a:lstStyle>
            <a:lvl1pPr algn="l">
              <a:defRPr sz="45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858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spTree>
    <p:extLst>
      <p:ext uri="{BB962C8B-B14F-4D97-AF65-F5344CB8AC3E}">
        <p14:creationId xmlns:p14="http://schemas.microsoft.com/office/powerpoint/2010/main" val="14920381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951750"/>
            <a:ext cx="9144000" cy="2160000"/>
          </a:xfrm>
          <a:solidFill>
            <a:schemeClr val="bg1"/>
          </a:solidFill>
        </p:spPr>
        <p:txBody>
          <a:bodyPr lIns="1080000" rIns="1080000" anchor="b"/>
          <a:lstStyle>
            <a:lvl1pPr algn="l">
              <a:defRPr sz="45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345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7238526" y="1221530"/>
            <a:ext cx="1619250" cy="1620440"/>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4416188" y="2433250"/>
            <a:ext cx="357790" cy="300082"/>
          </a:xfrm>
          <a:prstGeom prst="rect">
            <a:avLst/>
          </a:prstGeom>
        </p:spPr>
        <p:txBody>
          <a:bodyPr wrap="none">
            <a:spAutoFit/>
          </a:bodyPr>
          <a:lstStyle/>
          <a:p>
            <a:pPr defTabSz="685800"/>
            <a:r>
              <a:rPr lang="ru-RU" sz="1350" dirty="0" smtClean="0">
                <a:solidFill>
                  <a:srgbClr val="FFFFFF"/>
                </a:solidFill>
                <a:ea typeface="Segoe UI Symbol" panose="020B0502040204020203" pitchFamily="34" charset="0"/>
              </a:rPr>
              <a:t></a:t>
            </a:r>
            <a:endParaRPr lang="ru-RU" sz="1350" dirty="0">
              <a:solidFill>
                <a:srgbClr val="FFFFFF"/>
              </a:solidFill>
            </a:endParaRPr>
          </a:p>
        </p:txBody>
      </p:sp>
      <p:sp>
        <p:nvSpPr>
          <p:cNvPr id="9" name="TextBox 8"/>
          <p:cNvSpPr txBox="1"/>
          <p:nvPr userDrawn="1"/>
        </p:nvSpPr>
        <p:spPr>
          <a:xfrm>
            <a:off x="8622001" y="4596750"/>
            <a:ext cx="492443" cy="461665"/>
          </a:xfrm>
          <a:prstGeom prst="rect">
            <a:avLst/>
          </a:prstGeom>
          <a:noFill/>
        </p:spPr>
        <p:txBody>
          <a:bodyPr wrap="none" rtlCol="0">
            <a:spAutoFit/>
          </a:bodyPr>
          <a:lstStyle/>
          <a:p>
            <a:pPr defTabSz="685800"/>
            <a:r>
              <a:rPr lang="ru-RU" sz="2400" dirty="0" smtClean="0">
                <a:solidFill>
                  <a:srgbClr val="FFFFFF"/>
                </a:solidFill>
                <a:ea typeface="Segoe UI Symbol" panose="020B0502040204020203" pitchFamily="34" charset="0"/>
              </a:rPr>
              <a:t></a:t>
            </a:r>
            <a:endParaRPr lang="ru-RU" sz="2400" dirty="0">
              <a:solidFill>
                <a:srgbClr val="FFFFFF"/>
              </a:solidFill>
            </a:endParaRPr>
          </a:p>
        </p:txBody>
      </p:sp>
    </p:spTree>
    <p:extLst>
      <p:ext uri="{BB962C8B-B14F-4D97-AF65-F5344CB8AC3E}">
        <p14:creationId xmlns:p14="http://schemas.microsoft.com/office/powerpoint/2010/main" val="32579195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951750"/>
            <a:ext cx="9144000" cy="2160000"/>
          </a:xfrm>
          <a:solidFill>
            <a:schemeClr val="bg1"/>
          </a:solidFill>
        </p:spPr>
        <p:txBody>
          <a:bodyPr lIns="1080000" rIns="1080000" anchor="b"/>
          <a:lstStyle>
            <a:lvl1pPr algn="l">
              <a:defRPr sz="45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858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sp>
        <p:nvSpPr>
          <p:cNvPr id="5" name="TextBox 4"/>
          <p:cNvSpPr txBox="1"/>
          <p:nvPr userDrawn="1"/>
        </p:nvSpPr>
        <p:spPr>
          <a:xfrm>
            <a:off x="792000" y="678250"/>
            <a:ext cx="549856" cy="300082"/>
          </a:xfrm>
          <a:prstGeom prst="rect">
            <a:avLst/>
          </a:prstGeom>
          <a:noFill/>
        </p:spPr>
        <p:txBody>
          <a:bodyPr wrap="none" lIns="27000" rIns="27000" rtlCol="0">
            <a:spAutoFit/>
          </a:bodyPr>
          <a:lstStyle/>
          <a:p>
            <a:pPr defTabSz="685800"/>
            <a:r>
              <a:rPr lang="en-US" sz="1350" dirty="0" smtClean="0">
                <a:solidFill>
                  <a:srgbClr val="FFFFFF"/>
                </a:solidFill>
              </a:rPr>
              <a:t>DEMO</a:t>
            </a:r>
            <a:endParaRPr lang="ru-RU" sz="1350"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8487000" y="4461750"/>
            <a:ext cx="462690" cy="571502"/>
          </a:xfrm>
          <a:prstGeom prst="rect">
            <a:avLst/>
          </a:prstGeom>
        </p:spPr>
      </p:pic>
    </p:spTree>
    <p:extLst>
      <p:ext uri="{BB962C8B-B14F-4D97-AF65-F5344CB8AC3E}">
        <p14:creationId xmlns:p14="http://schemas.microsoft.com/office/powerpoint/2010/main" val="4053064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de">
    <p:spTree>
      <p:nvGrpSpPr>
        <p:cNvPr id="1" name=""/>
        <p:cNvGrpSpPr/>
        <p:nvPr/>
      </p:nvGrpSpPr>
      <p:grpSpPr>
        <a:xfrm>
          <a:off x="0" y="0"/>
          <a:ext cx="0" cy="0"/>
          <a:chOff x="0" y="0"/>
          <a:chExt cx="0" cy="0"/>
        </a:xfrm>
      </p:grpSpPr>
      <p:sp>
        <p:nvSpPr>
          <p:cNvPr id="4" name="Rectangle 3"/>
          <p:cNvSpPr/>
          <p:nvPr userDrawn="1"/>
        </p:nvSpPr>
        <p:spPr>
          <a:xfrm>
            <a:off x="791496" y="1671630"/>
            <a:ext cx="8011068" cy="306040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 name="Content Placeholder 2"/>
          <p:cNvSpPr>
            <a:spLocks noGrp="1"/>
          </p:cNvSpPr>
          <p:nvPr>
            <p:ph idx="1" hasCustomPrompt="1"/>
          </p:nvPr>
        </p:nvSpPr>
        <p:spPr>
          <a:xfrm>
            <a:off x="881508" y="1671630"/>
            <a:ext cx="7921056" cy="3060408"/>
          </a:xfrm>
          <a:prstGeom prst="rect">
            <a:avLst/>
          </a:prstGeom>
          <a:solidFill>
            <a:schemeClr val="bg1">
              <a:alpha val="95000"/>
            </a:schemeClr>
          </a:solidFill>
        </p:spPr>
        <p:txBody>
          <a:bodyPr lIns="91428" tIns="45714" rIns="91428" bIns="45714"/>
          <a:lstStyle>
            <a:lvl1pPr marL="0" indent="0">
              <a:buSzPct val="100000"/>
              <a:buFontTx/>
              <a:buNone/>
              <a:defRPr lang="ru-RU" sz="2000" kern="1200" baseline="0" dirty="0" smtClean="0">
                <a:solidFill>
                  <a:schemeClr val="tx1"/>
                </a:solidFill>
                <a:latin typeface="Consolas" pitchFamily="49" charset="0"/>
                <a:ea typeface="+mn-ea"/>
                <a:cs typeface="Consolas" pitchFamily="49" charset="0"/>
              </a:defRPr>
            </a:lvl1pPr>
            <a:lvl2pPr marL="266667" indent="0">
              <a:buSzPct val="100000"/>
              <a:buFontTx/>
              <a:buNone/>
              <a:defRPr lang="ru-RU" sz="2000" baseline="0" dirty="0" smtClean="0">
                <a:latin typeface="Consolas" pitchFamily="49" charset="0"/>
                <a:cs typeface="Consolas" pitchFamily="49" charset="0"/>
              </a:defRPr>
            </a:lvl2pPr>
            <a:lvl3pPr marL="539683" indent="0">
              <a:buSzPct val="100000"/>
              <a:buFontTx/>
              <a:buNone/>
              <a:defRPr lang="en-US" sz="2000" kern="1200" baseline="0" dirty="0" smtClean="0">
                <a:solidFill>
                  <a:schemeClr val="tx1"/>
                </a:solidFill>
                <a:latin typeface="Consolas" pitchFamily="49" charset="0"/>
                <a:ea typeface="+mn-ea"/>
                <a:cs typeface="Consolas" pitchFamily="49" charset="0"/>
              </a:defRPr>
            </a:lvl3pPr>
            <a:lvl4pPr marL="895238" indent="0">
              <a:buNone/>
              <a:defRPr lang="ru-RU" sz="2000" kern="1200" baseline="0" dirty="0" smtClean="0">
                <a:solidFill>
                  <a:schemeClr val="tx1"/>
                </a:solidFill>
                <a:latin typeface="Consolas" pitchFamily="49" charset="0"/>
                <a:ea typeface="+mn-ea"/>
                <a:cs typeface="Consolas" pitchFamily="49" charset="0"/>
              </a:defRPr>
            </a:lvl4pPr>
            <a:lvl5pPr marL="1257143" indent="0">
              <a:buNone/>
              <a:defRPr lang="ru-RU" sz="2000" kern="1200" baseline="0" dirty="0" smtClean="0">
                <a:solidFill>
                  <a:schemeClr val="tx1"/>
                </a:solidFill>
                <a:latin typeface="Consolas" pitchFamily="49" charset="0"/>
                <a:ea typeface="+mn-ea"/>
                <a:cs typeface="Consolas" pitchFamily="49" charset="0"/>
              </a:defRPr>
            </a:lvl5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endParaRPr lang="en-US" dirty="0" smtClean="0"/>
          </a:p>
          <a:p>
            <a:pPr lvl="3"/>
            <a:r>
              <a:rPr lang="en-US" dirty="0" smtClean="0"/>
              <a:t>Fourth level</a:t>
            </a:r>
          </a:p>
          <a:p>
            <a:pPr lvl="4"/>
            <a:r>
              <a:rPr lang="en-US" dirty="0" smtClean="0"/>
              <a:t>Fifth Level</a:t>
            </a:r>
            <a:endParaRPr lang="ru-RU" dirty="0" smtClean="0"/>
          </a:p>
        </p:txBody>
      </p:sp>
      <p:sp>
        <p:nvSpPr>
          <p:cNvPr id="5"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6"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69410527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8487000" y="4461750"/>
            <a:ext cx="462690" cy="571502"/>
          </a:xfrm>
          <a:prstGeom prst="rect">
            <a:avLst/>
          </a:prstGeom>
        </p:spPr>
      </p:pic>
      <p:sp>
        <p:nvSpPr>
          <p:cNvPr id="2" name="Заголовок 1"/>
          <p:cNvSpPr>
            <a:spLocks noGrp="1"/>
          </p:cNvSpPr>
          <p:nvPr>
            <p:ph type="ctrTitle"/>
          </p:nvPr>
        </p:nvSpPr>
        <p:spPr>
          <a:xfrm>
            <a:off x="0" y="963957"/>
            <a:ext cx="9144000" cy="2160000"/>
          </a:xfrm>
          <a:solidFill>
            <a:schemeClr val="bg1"/>
          </a:solidFill>
        </p:spPr>
        <p:txBody>
          <a:bodyPr lIns="1080000" rIns="1080000" anchor="b"/>
          <a:lstStyle>
            <a:lvl1pPr algn="l">
              <a:defRPr sz="45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858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8718345" y="1086750"/>
            <a:ext cx="264356" cy="271501"/>
          </a:xfrm>
          <a:prstGeom prst="rect">
            <a:avLst/>
          </a:prstGeom>
          <a:noFill/>
          <a:ln>
            <a:noFill/>
          </a:ln>
        </p:spPr>
      </p:pic>
      <p:sp>
        <p:nvSpPr>
          <p:cNvPr id="5" name="TextBox 4"/>
          <p:cNvSpPr txBox="1"/>
          <p:nvPr userDrawn="1"/>
        </p:nvSpPr>
        <p:spPr>
          <a:xfrm>
            <a:off x="792000" y="678250"/>
            <a:ext cx="549856" cy="300082"/>
          </a:xfrm>
          <a:prstGeom prst="rect">
            <a:avLst/>
          </a:prstGeom>
          <a:noFill/>
        </p:spPr>
        <p:txBody>
          <a:bodyPr wrap="none" lIns="27000" rIns="27000" rtlCol="0">
            <a:spAutoFit/>
          </a:bodyPr>
          <a:lstStyle/>
          <a:p>
            <a:pPr defTabSz="685800"/>
            <a:r>
              <a:rPr lang="en-US" sz="1350" dirty="0" smtClean="0">
                <a:solidFill>
                  <a:srgbClr val="FFFFFF"/>
                </a:solidFill>
              </a:rPr>
              <a:t>DEMO</a:t>
            </a:r>
            <a:endParaRPr lang="ru-RU" sz="1350" dirty="0">
              <a:solidFill>
                <a:srgbClr val="FFFFFF"/>
              </a:solidFill>
            </a:endParaRPr>
          </a:p>
        </p:txBody>
      </p:sp>
    </p:spTree>
    <p:extLst>
      <p:ext uri="{BB962C8B-B14F-4D97-AF65-F5344CB8AC3E}">
        <p14:creationId xmlns:p14="http://schemas.microsoft.com/office/powerpoint/2010/main" val="412588923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883746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04788" indent="-139304">
              <a:buFont typeface="Wingdings" panose="05000000000000000000" pitchFamily="2" charset="2"/>
              <a:buChar char="§"/>
              <a:defRPr/>
            </a:lvl3pPr>
            <a:lvl4pPr marL="1028700" indent="0">
              <a:buNone/>
              <a:defRPr/>
            </a:lvl4pPr>
            <a:lvl5pPr marL="13716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182286569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792000" y="1086750"/>
            <a:ext cx="7723350" cy="3645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450"/>
              </a:spcBef>
              <a:buFont typeface="Arial" panose="020B0604020202020204" pitchFamily="34" charset="0"/>
              <a:buNone/>
              <a:defRPr sz="1350" baseline="0">
                <a:solidFill>
                  <a:schemeClr val="tx2"/>
                </a:solidFill>
                <a:latin typeface="Consolas" panose="020B0609020204030204" pitchFamily="49" charset="0"/>
                <a:cs typeface="Consolas" panose="020B0609020204030204" pitchFamily="49" charset="0"/>
              </a:defRPr>
            </a:lvl1pPr>
            <a:lvl2pPr marL="270272" indent="0">
              <a:spcBef>
                <a:spcPts val="450"/>
              </a:spcBef>
              <a:buFont typeface="Arial" panose="020B0604020202020204" pitchFamily="34" charset="0"/>
              <a:buNone/>
              <a:defRPr sz="1350">
                <a:solidFill>
                  <a:schemeClr val="tx2"/>
                </a:solidFill>
                <a:latin typeface="Consolas" panose="020B0609020204030204" pitchFamily="49" charset="0"/>
                <a:cs typeface="Consolas" panose="020B0609020204030204" pitchFamily="49" charset="0"/>
              </a:defRPr>
            </a:lvl2pPr>
            <a:lvl3pPr marL="539354" indent="0">
              <a:spcBef>
                <a:spcPts val="450"/>
              </a:spcBef>
              <a:buFont typeface="Wingdings" panose="05000000000000000000" pitchFamily="2" charset="2"/>
              <a:buNone/>
              <a:defRPr sz="1350">
                <a:solidFill>
                  <a:schemeClr val="tx2"/>
                </a:solidFill>
                <a:latin typeface="Consolas" panose="020B0609020204030204" pitchFamily="49" charset="0"/>
                <a:cs typeface="Consolas" panose="020B0609020204030204" pitchFamily="49" charset="0"/>
              </a:defRPr>
            </a:lvl3pPr>
            <a:lvl4pPr marL="809625" indent="0">
              <a:spcBef>
                <a:spcPts val="450"/>
              </a:spcBef>
              <a:buNone/>
              <a:defRPr sz="1350">
                <a:latin typeface="Consolas" panose="020B0609020204030204" pitchFamily="49" charset="0"/>
                <a:cs typeface="Consolas" panose="020B0609020204030204" pitchFamily="49" charset="0"/>
              </a:defRPr>
            </a:lvl4pPr>
            <a:lvl5pPr marL="1079897" indent="0">
              <a:spcBef>
                <a:spcPts val="45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55897368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15981607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0639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p:spPr>
        <p:txBody>
          <a:bodyPr/>
          <a:lstStyle/>
          <a:p>
            <a:endParaRPr lang="ru-RU"/>
          </a:p>
        </p:txBody>
      </p:sp>
      <p:sp>
        <p:nvSpPr>
          <p:cNvPr id="4" name="Заголовок 3"/>
          <p:cNvSpPr>
            <a:spLocks noGrp="1"/>
          </p:cNvSpPr>
          <p:nvPr>
            <p:ph type="title"/>
          </p:nvPr>
        </p:nvSpPr>
        <p:spPr>
          <a:xfrm>
            <a:off x="0" y="4191750"/>
            <a:ext cx="9144000" cy="54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63404224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4572000" y="0"/>
            <a:ext cx="4572000" cy="5143500"/>
          </a:xfrm>
        </p:spPr>
        <p:txBody>
          <a:bodyPr/>
          <a:lstStyle/>
          <a:p>
            <a:endParaRPr lang="ru-RU"/>
          </a:p>
        </p:txBody>
      </p:sp>
      <p:sp>
        <p:nvSpPr>
          <p:cNvPr id="4" name="Заголовок 3"/>
          <p:cNvSpPr>
            <a:spLocks noGrp="1"/>
          </p:cNvSpPr>
          <p:nvPr>
            <p:ph type="title"/>
          </p:nvPr>
        </p:nvSpPr>
        <p:spPr>
          <a:xfrm>
            <a:off x="1722" y="951750"/>
            <a:ext cx="4570278" cy="324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33245768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192000" y="0"/>
            <a:ext cx="2952000" cy="5143500"/>
          </a:xfrm>
        </p:spPr>
        <p:txBody>
          <a:bodyPr/>
          <a:lstStyle/>
          <a:p>
            <a:endParaRPr lang="ru-RU"/>
          </a:p>
        </p:txBody>
      </p:sp>
      <p:sp>
        <p:nvSpPr>
          <p:cNvPr id="4" name="Заголовок 3"/>
          <p:cNvSpPr>
            <a:spLocks noGrp="1"/>
          </p:cNvSpPr>
          <p:nvPr>
            <p:ph type="title"/>
          </p:nvPr>
        </p:nvSpPr>
        <p:spPr>
          <a:xfrm>
            <a:off x="1722" y="951750"/>
            <a:ext cx="6190278" cy="324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44356307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792000" y="3111853"/>
            <a:ext cx="7723350" cy="1619897"/>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04788" indent="-139304">
              <a:buFont typeface="Wingdings" panose="05000000000000000000" pitchFamily="2" charset="2"/>
              <a:buChar char="§"/>
              <a:defRPr>
                <a:ln>
                  <a:noFill/>
                </a:ln>
                <a:solidFill>
                  <a:schemeClr val="bg1">
                    <a:lumMod val="85000"/>
                  </a:schemeClr>
                </a:solidFill>
              </a:defRPr>
            </a:lvl3pPr>
            <a:lvl4pPr marL="1028700" indent="0">
              <a:buNone/>
              <a:defRPr/>
            </a:lvl4pPr>
            <a:lvl5pPr marL="13716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837000" y="1087041"/>
            <a:ext cx="1845000" cy="188952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014257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471870"/>
            <a:ext cx="6210828" cy="810108"/>
          </a:xfrm>
          <a:prstGeom prst="rect">
            <a:avLst/>
          </a:prstGeom>
        </p:spPr>
        <p:txBody>
          <a:bodyPr lIns="0" tIns="45714" rIns="91428" bIns="45714"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1221573"/>
            <a:ext cx="9144000" cy="2160289"/>
          </a:xfrm>
          <a:prstGeom prst="rect">
            <a:avLst/>
          </a:prstGeom>
          <a:solidFill>
            <a:srgbClr val="00AEEF"/>
          </a:solidFill>
        </p:spPr>
        <p:txBody>
          <a:bodyPr lIns="0" tIns="0" rIns="359955" bIns="45714"/>
          <a:lstStyle>
            <a:lvl1pPr marL="812698"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15675220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04788" indent="-139304">
              <a:buFont typeface="Wingdings" panose="05000000000000000000" pitchFamily="2" charset="2"/>
              <a:buChar char="§"/>
              <a:defRPr/>
            </a:lvl3pPr>
            <a:lvl4pPr marL="1028700" indent="0">
              <a:buNone/>
              <a:defRPr/>
            </a:lvl4pPr>
            <a:lvl5pPr marL="13716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89151420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391716" y="4723724"/>
            <a:ext cx="8379818" cy="242374"/>
          </a:xfrm>
          <a:prstGeom prst="rect">
            <a:avLst/>
          </a:prstGeom>
          <a:noFill/>
          <a:ln w="12700">
            <a:noFill/>
            <a:miter lim="800000"/>
            <a:headEnd type="none" w="sm" len="sm"/>
            <a:tailEnd type="none" w="sm" len="sm"/>
          </a:ln>
          <a:effectLst/>
        </p:spPr>
        <p:txBody>
          <a:bodyPr lIns="0" tIns="0" rIns="0" bIns="0">
            <a:spAutoFit/>
          </a:bodyPr>
          <a:lstStyle/>
          <a:p>
            <a:pPr defTabSz="685574" eaLnBrk="0" hangingPunct="0">
              <a:defRPr/>
            </a:pPr>
            <a:r>
              <a:rPr lang="en-US" sz="525"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685574" eaLnBrk="0" hangingPunct="0">
              <a:defRPr/>
            </a:pPr>
            <a:r>
              <a:rPr lang="en-US" sz="525"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1751" y="2057400"/>
            <a:ext cx="3826669" cy="818907"/>
          </a:xfrm>
          <a:prstGeom prst="rect">
            <a:avLst/>
          </a:prstGeom>
        </p:spPr>
      </p:pic>
    </p:spTree>
    <p:extLst>
      <p:ext uri="{BB962C8B-B14F-4D97-AF65-F5344CB8AC3E}">
        <p14:creationId xmlns:p14="http://schemas.microsoft.com/office/powerpoint/2010/main" val="11027617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571471" y="1928809"/>
            <a:ext cx="8115329" cy="1592715"/>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457200" y="4767265"/>
            <a:ext cx="2133600" cy="273844"/>
          </a:xfrm>
          <a:prstGeom prst="rect">
            <a:avLst/>
          </a:prstGeom>
        </p:spPr>
        <p:txBody>
          <a:bodyPr lIns="121883" tIns="60941" rIns="121883" bIns="60941"/>
          <a:lstStyle/>
          <a:p>
            <a:pPr defTabSz="685800"/>
            <a:fld id="{00B0806A-3FF6-4D4F-A34C-75A45DBA47E5}" type="datetimeFigureOut">
              <a:rPr lang="ru-RU" smtClean="0">
                <a:solidFill>
                  <a:prstClr val="black"/>
                </a:solidFill>
              </a:rPr>
              <a:pPr defTabSz="685800"/>
              <a:t>25.09.2013</a:t>
            </a:fld>
            <a:endParaRPr lang="ru-RU" dirty="0">
              <a:solidFill>
                <a:prstClr val="black"/>
              </a:solidFill>
            </a:endParaRPr>
          </a:p>
        </p:txBody>
      </p:sp>
      <p:sp>
        <p:nvSpPr>
          <p:cNvPr id="5" name="Нижний колонтитул 4"/>
          <p:cNvSpPr>
            <a:spLocks noGrp="1"/>
          </p:cNvSpPr>
          <p:nvPr>
            <p:ph type="ftr" sz="quarter" idx="11"/>
          </p:nvPr>
        </p:nvSpPr>
        <p:spPr>
          <a:xfrm>
            <a:off x="3124201" y="4767265"/>
            <a:ext cx="2895600" cy="273844"/>
          </a:xfrm>
          <a:prstGeom prst="rect">
            <a:avLst/>
          </a:prstGeom>
        </p:spPr>
        <p:txBody>
          <a:bodyPr lIns="121883" tIns="60941" rIns="121883" bIns="60941"/>
          <a:lstStyle/>
          <a:p>
            <a:pPr defTabSz="685800"/>
            <a:endParaRPr lang="ru-RU" dirty="0">
              <a:solidFill>
                <a:prstClr val="black"/>
              </a:solidFill>
            </a:endParaRPr>
          </a:p>
        </p:txBody>
      </p:sp>
      <p:sp>
        <p:nvSpPr>
          <p:cNvPr id="6" name="Номер слайда 5"/>
          <p:cNvSpPr>
            <a:spLocks noGrp="1"/>
          </p:cNvSpPr>
          <p:nvPr>
            <p:ph type="sldNum" sz="quarter" idx="12"/>
          </p:nvPr>
        </p:nvSpPr>
        <p:spPr>
          <a:xfrm>
            <a:off x="6553202" y="4767265"/>
            <a:ext cx="2133600" cy="273844"/>
          </a:xfrm>
          <a:prstGeom prst="rect">
            <a:avLst/>
          </a:prstGeom>
        </p:spPr>
        <p:txBody>
          <a:bodyPr lIns="121883" tIns="60941" rIns="121883" bIns="60941"/>
          <a:lstStyle/>
          <a:p>
            <a:pPr defTabSz="685800"/>
            <a:fld id="{E5742F8B-14A1-4CD8-A0DC-ECD3BCB5B6F8}" type="slidenum">
              <a:rPr lang="ru-RU" smtClean="0">
                <a:solidFill>
                  <a:prstClr val="black"/>
                </a:solidFill>
              </a:rPr>
              <a:pPr defTabSz="685800"/>
              <a:t>‹#›</a:t>
            </a:fld>
            <a:endParaRPr lang="ru-RU" dirty="0">
              <a:solidFill>
                <a:prstClr val="black"/>
              </a:solidFill>
            </a:endParaRPr>
          </a:p>
        </p:txBody>
      </p:sp>
      <p:sp>
        <p:nvSpPr>
          <p:cNvPr id="7" name="Заголовок 1"/>
          <p:cNvSpPr>
            <a:spLocks noGrp="1"/>
          </p:cNvSpPr>
          <p:nvPr>
            <p:ph type="title"/>
          </p:nvPr>
        </p:nvSpPr>
        <p:spPr>
          <a:xfrm>
            <a:off x="571473" y="910818"/>
            <a:ext cx="8086724" cy="653227"/>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50281947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118358281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978" y="218304"/>
            <a:ext cx="2147009" cy="560363"/>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1370" y="4522493"/>
            <a:ext cx="990702" cy="379562"/>
          </a:xfrm>
          <a:prstGeom prst="rect">
            <a:avLst/>
          </a:prstGeom>
        </p:spPr>
      </p:pic>
      <p:sp>
        <p:nvSpPr>
          <p:cNvPr id="5" name="Text Placeholder 4"/>
          <p:cNvSpPr>
            <a:spLocks noGrp="1"/>
          </p:cNvSpPr>
          <p:nvPr>
            <p:ph type="body" sz="quarter" idx="12" hasCustomPrompt="1"/>
          </p:nvPr>
        </p:nvSpPr>
        <p:spPr>
          <a:xfrm>
            <a:off x="201930" y="3444955"/>
            <a:ext cx="4705064" cy="1345996"/>
          </a:xfrm>
          <a:noFill/>
        </p:spPr>
        <p:txBody>
          <a:bodyPr lIns="143392" tIns="107544" rIns="143392" bIns="107544">
            <a:noAutofit/>
          </a:bodyPr>
          <a:lstStyle>
            <a:lvl1pPr marL="0" indent="0">
              <a:spcBef>
                <a:spcPts val="0"/>
              </a:spcBef>
              <a:buNone/>
              <a:defRPr sz="2625"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01930" y="2160856"/>
            <a:ext cx="7395458" cy="689765"/>
          </a:xfrm>
          <a:noFill/>
        </p:spPr>
        <p:txBody>
          <a:bodyPr lIns="143392" tIns="89620" rIns="143392" bIns="89620" anchor="t" anchorCtr="0"/>
          <a:lstStyle>
            <a:lvl1pPr>
              <a:defRPr sz="3975" spc="-74"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58813898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19094" cy="119063"/>
        </p:xfrm>
        <a:graphic>
          <a:graphicData uri="http://schemas.openxmlformats.org/presentationml/2006/ole">
            <mc:AlternateContent xmlns:mc="http://schemas.openxmlformats.org/markup-compatibility/2006">
              <mc:Choice xmlns:v="urn:schemas-microsoft-com:vml" Requires="v">
                <p:oleObj spid="_x0000_s512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19094" cy="119063"/>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116777782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19094" cy="119063"/>
        </p:xfrm>
        <a:graphic>
          <a:graphicData uri="http://schemas.openxmlformats.org/presentationml/2006/ole">
            <mc:AlternateContent xmlns:mc="http://schemas.openxmlformats.org/markup-compatibility/2006">
              <mc:Choice xmlns:v="urn:schemas-microsoft-com:vml" Requires="v">
                <p:oleObj spid="_x0000_s717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19094" cy="119063"/>
                      </a:xfrm>
                      <a:prstGeom prst="rect">
                        <a:avLst/>
                      </a:prstGeom>
                    </p:spPr>
                  </p:pic>
                </p:oleObj>
              </mc:Fallback>
            </mc:AlternateContent>
          </a:graphicData>
        </a:graphic>
      </p:graphicFrame>
    </p:spTree>
    <p:extLst>
      <p:ext uri="{BB962C8B-B14F-4D97-AF65-F5344CB8AC3E}">
        <p14:creationId xmlns:p14="http://schemas.microsoft.com/office/powerpoint/2010/main" val="40209424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573395" y="624898"/>
            <a:ext cx="3323606" cy="3323606"/>
          </a:xfrm>
          <a:prstGeom prst="rect">
            <a:avLst/>
          </a:prstGeom>
        </p:spPr>
      </p:pic>
      <p:sp>
        <p:nvSpPr>
          <p:cNvPr id="2" name="TextBox 1"/>
          <p:cNvSpPr txBox="1"/>
          <p:nvPr userDrawn="1"/>
        </p:nvSpPr>
        <p:spPr>
          <a:xfrm>
            <a:off x="752457" y="1626750"/>
            <a:ext cx="2872902" cy="1477328"/>
          </a:xfrm>
          <a:prstGeom prst="rect">
            <a:avLst/>
          </a:prstGeom>
          <a:noFill/>
        </p:spPr>
        <p:txBody>
          <a:bodyPr wrap="none" rtlCol="0">
            <a:spAutoFit/>
          </a:bodyPr>
          <a:lstStyle/>
          <a:p>
            <a:pPr defTabSz="685800"/>
            <a:r>
              <a:rPr lang="en-US" sz="4500" dirty="0" smtClean="0">
                <a:solidFill>
                  <a:srgbClr val="00188F"/>
                </a:solidFill>
                <a:latin typeface="Segoe UI Light"/>
                <a:cs typeface="Segoe UI Semibold" panose="020B0702040204020203" pitchFamily="34" charset="0"/>
              </a:rPr>
              <a:t>WINDOWS</a:t>
            </a:r>
            <a:endParaRPr lang="en-US" sz="4500" dirty="0" smtClean="0">
              <a:solidFill>
                <a:srgbClr val="00188F"/>
              </a:solidFill>
            </a:endParaRPr>
          </a:p>
          <a:p>
            <a:pPr defTabSz="685800"/>
            <a:r>
              <a:rPr lang="en-US" sz="4500" dirty="0" smtClean="0">
                <a:solidFill>
                  <a:srgbClr val="00188F"/>
                </a:solidFill>
                <a:latin typeface="Segoe UI Semibold" panose="020B0702040204020203" pitchFamily="34" charset="0"/>
                <a:cs typeface="Segoe UI Semibold" panose="020B0702040204020203" pitchFamily="34" charset="0"/>
              </a:rPr>
              <a:t>CAMP</a:t>
            </a:r>
            <a:r>
              <a:rPr lang="en-US" sz="4500" baseline="30000" dirty="0" smtClean="0">
                <a:solidFill>
                  <a:srgbClr val="00188F"/>
                </a:solidFill>
                <a:latin typeface="Segoe UI Semibold" panose="020B0702040204020203" pitchFamily="34" charset="0"/>
                <a:cs typeface="Segoe UI Semibold" panose="020B0702040204020203" pitchFamily="34" charset="0"/>
              </a:rPr>
              <a:t>’13</a:t>
            </a:r>
            <a:endParaRPr lang="ru-RU" sz="4500" baseline="30000" dirty="0">
              <a:solidFill>
                <a:srgbClr val="00188F"/>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752457" y="4326750"/>
            <a:ext cx="2334543" cy="461665"/>
          </a:xfrm>
          <a:prstGeom prst="rect">
            <a:avLst/>
          </a:prstGeom>
          <a:noFill/>
        </p:spPr>
        <p:txBody>
          <a:bodyPr wrap="square" rtlCol="0">
            <a:spAutoFit/>
          </a:bodyPr>
          <a:lstStyle/>
          <a:p>
            <a:pPr defTabSz="685800">
              <a:defRPr/>
            </a:pPr>
            <a:r>
              <a:rPr lang="en-US" sz="2400" dirty="0" smtClean="0">
                <a:solidFill>
                  <a:srgbClr val="FFFFFF"/>
                </a:solidFill>
                <a:latin typeface="Segoe UI Light"/>
              </a:rPr>
              <a:t>windowscamp.ru</a:t>
            </a:r>
          </a:p>
        </p:txBody>
      </p:sp>
    </p:spTree>
    <p:extLst>
      <p:ext uri="{BB962C8B-B14F-4D97-AF65-F5344CB8AC3E}">
        <p14:creationId xmlns:p14="http://schemas.microsoft.com/office/powerpoint/2010/main" val="49068775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573395" y="624898"/>
            <a:ext cx="3323606" cy="3323606"/>
          </a:xfrm>
          <a:prstGeom prst="rect">
            <a:avLst/>
          </a:prstGeom>
        </p:spPr>
      </p:pic>
      <p:sp>
        <p:nvSpPr>
          <p:cNvPr id="2" name="TextBox 1"/>
          <p:cNvSpPr txBox="1"/>
          <p:nvPr userDrawn="1"/>
        </p:nvSpPr>
        <p:spPr>
          <a:xfrm>
            <a:off x="752457" y="1626750"/>
            <a:ext cx="2872902" cy="1477328"/>
          </a:xfrm>
          <a:prstGeom prst="rect">
            <a:avLst/>
          </a:prstGeom>
          <a:noFill/>
        </p:spPr>
        <p:txBody>
          <a:bodyPr wrap="none" rtlCol="0">
            <a:spAutoFit/>
          </a:bodyPr>
          <a:lstStyle/>
          <a:p>
            <a:pPr defTabSz="685800"/>
            <a:r>
              <a:rPr lang="en-US" sz="4500" dirty="0" smtClean="0">
                <a:solidFill>
                  <a:srgbClr val="00188F"/>
                </a:solidFill>
                <a:latin typeface="Segoe UI Light"/>
                <a:cs typeface="Segoe UI Semibold" panose="020B0702040204020203" pitchFamily="34" charset="0"/>
              </a:rPr>
              <a:t>WINDOWS</a:t>
            </a:r>
            <a:endParaRPr lang="en-US" sz="4500" dirty="0" smtClean="0">
              <a:solidFill>
                <a:srgbClr val="00188F"/>
              </a:solidFill>
            </a:endParaRPr>
          </a:p>
          <a:p>
            <a:pPr defTabSz="685800"/>
            <a:r>
              <a:rPr lang="en-US" sz="4500" dirty="0" smtClean="0">
                <a:solidFill>
                  <a:srgbClr val="00188F"/>
                </a:solidFill>
                <a:latin typeface="Segoe UI Semibold" panose="020B0702040204020203" pitchFamily="34" charset="0"/>
                <a:cs typeface="Segoe UI Semibold" panose="020B0702040204020203" pitchFamily="34" charset="0"/>
              </a:rPr>
              <a:t>CAMP</a:t>
            </a:r>
            <a:r>
              <a:rPr lang="en-US" sz="4500" baseline="30000" dirty="0" smtClean="0">
                <a:solidFill>
                  <a:srgbClr val="00188F"/>
                </a:solidFill>
                <a:latin typeface="Segoe UI Semibold" panose="020B0702040204020203" pitchFamily="34" charset="0"/>
                <a:cs typeface="Segoe UI Semibold" panose="020B0702040204020203" pitchFamily="34" charset="0"/>
              </a:rPr>
              <a:t>’13</a:t>
            </a:r>
            <a:endParaRPr lang="ru-RU" sz="4500" baseline="30000" dirty="0">
              <a:solidFill>
                <a:srgbClr val="00188F"/>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4437000" y="1896750"/>
            <a:ext cx="3190297" cy="923330"/>
          </a:xfrm>
          <a:prstGeom prst="rect">
            <a:avLst/>
          </a:prstGeom>
        </p:spPr>
        <p:txBody>
          <a:bodyPr wrap="none">
            <a:spAutoFit/>
          </a:bodyPr>
          <a:lstStyle/>
          <a:p>
            <a:pPr defTabSz="685800">
              <a:defRPr/>
            </a:pPr>
            <a:r>
              <a:rPr lang="en-US" sz="5400" dirty="0" smtClean="0">
                <a:solidFill>
                  <a:srgbClr val="FFFFFF"/>
                </a:solidFill>
                <a:latin typeface="Segoe UI Light"/>
              </a:rPr>
              <a:t>#</a:t>
            </a:r>
            <a:r>
              <a:rPr lang="en-US" sz="5400" dirty="0" err="1" smtClean="0">
                <a:solidFill>
                  <a:srgbClr val="FFFFFF"/>
                </a:solidFill>
                <a:latin typeface="Segoe UI Light"/>
              </a:rPr>
              <a:t>wincamp</a:t>
            </a:r>
            <a:endParaRPr lang="en-US" sz="5400" dirty="0" smtClean="0">
              <a:solidFill>
                <a:srgbClr val="FFFFFF"/>
              </a:solidFill>
              <a:latin typeface="Segoe UI Light"/>
            </a:endParaRPr>
          </a:p>
        </p:txBody>
      </p:sp>
      <p:pic>
        <p:nvPicPr>
          <p:cNvPr id="6" name="Рисунок 20"/>
          <p:cNvPicPr>
            <a:picLocks noChangeAspect="1"/>
          </p:cNvPicPr>
          <p:nvPr userDrawn="1"/>
        </p:nvPicPr>
        <p:blipFill>
          <a:blip r:embed="rId3"/>
          <a:stretch>
            <a:fillRect/>
          </a:stretch>
        </p:blipFill>
        <p:spPr>
          <a:xfrm>
            <a:off x="7582333" y="2050925"/>
            <a:ext cx="292935" cy="235777"/>
          </a:xfrm>
          <a:prstGeom prst="rect">
            <a:avLst/>
          </a:prstGeom>
          <a:noFill/>
          <a:ln>
            <a:noFill/>
          </a:ln>
        </p:spPr>
      </p:pic>
      <p:sp>
        <p:nvSpPr>
          <p:cNvPr id="8" name="TextBox 7">
            <a:hlinkClick r:id="rId4"/>
          </p:cNvPr>
          <p:cNvSpPr txBox="1"/>
          <p:nvPr userDrawn="1"/>
        </p:nvSpPr>
        <p:spPr>
          <a:xfrm>
            <a:off x="752457" y="4326750"/>
            <a:ext cx="2334543" cy="461665"/>
          </a:xfrm>
          <a:prstGeom prst="rect">
            <a:avLst/>
          </a:prstGeom>
          <a:noFill/>
        </p:spPr>
        <p:txBody>
          <a:bodyPr wrap="square" rtlCol="0">
            <a:spAutoFit/>
          </a:bodyPr>
          <a:lstStyle/>
          <a:p>
            <a:pPr defTabSz="685800">
              <a:defRPr/>
            </a:pPr>
            <a:r>
              <a:rPr lang="en-US" sz="2400" dirty="0" smtClean="0">
                <a:solidFill>
                  <a:srgbClr val="FFFFFF"/>
                </a:solidFill>
                <a:latin typeface="Segoe UI Light"/>
              </a:rPr>
              <a:t>windowscamp.ru</a:t>
            </a:r>
          </a:p>
        </p:txBody>
      </p:sp>
    </p:spTree>
    <p:extLst>
      <p:ext uri="{BB962C8B-B14F-4D97-AF65-F5344CB8AC3E}">
        <p14:creationId xmlns:p14="http://schemas.microsoft.com/office/powerpoint/2010/main" val="414597719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951750"/>
            <a:ext cx="9144000" cy="2160000"/>
          </a:xfrm>
          <a:solidFill>
            <a:schemeClr val="bg1"/>
          </a:solidFill>
        </p:spPr>
        <p:txBody>
          <a:bodyPr lIns="1080000" rIns="1080000" anchor="b"/>
          <a:lstStyle>
            <a:lvl1pPr algn="l">
              <a:defRPr sz="45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858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8487000" y="4461750"/>
            <a:ext cx="462690" cy="571502"/>
          </a:xfrm>
          <a:prstGeom prst="rect">
            <a:avLst/>
          </a:prstGeom>
        </p:spPr>
      </p:pic>
    </p:spTree>
    <p:extLst>
      <p:ext uri="{BB962C8B-B14F-4D97-AF65-F5344CB8AC3E}">
        <p14:creationId xmlns:p14="http://schemas.microsoft.com/office/powerpoint/2010/main" val="4288080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ig_C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1736" y="3921930"/>
            <a:ext cx="6210828" cy="810108"/>
          </a:xfrm>
          <a:prstGeom prst="rect">
            <a:avLst/>
          </a:prstGeom>
        </p:spPr>
        <p:txBody>
          <a:bodyPr lIns="0" tIns="45714" rIns="91428" bIns="45714" anchor="t"/>
          <a:lstStyle>
            <a:lvl1pPr algn="r">
              <a:defRPr sz="2400" i="1">
                <a:latin typeface="+mn-lt"/>
                <a:cs typeface="Segoe UI Light" pitchFamily="34" charset="0"/>
              </a:defRPr>
            </a:lvl1pPr>
          </a:lstStyle>
          <a:p>
            <a:r>
              <a:rPr lang="en-US" dirty="0" smtClean="0"/>
              <a:t>Click to author</a:t>
            </a:r>
            <a:endParaRPr lang="ru-RU" dirty="0"/>
          </a:p>
        </p:txBody>
      </p:sp>
      <p:sp>
        <p:nvSpPr>
          <p:cNvPr id="3" name="Content Placeholder 2"/>
          <p:cNvSpPr>
            <a:spLocks noGrp="1"/>
          </p:cNvSpPr>
          <p:nvPr>
            <p:ph idx="1" hasCustomPrompt="1"/>
          </p:nvPr>
        </p:nvSpPr>
        <p:spPr>
          <a:xfrm>
            <a:off x="0" y="771514"/>
            <a:ext cx="9144000" cy="3060407"/>
          </a:xfrm>
          <a:prstGeom prst="rect">
            <a:avLst/>
          </a:prstGeom>
          <a:solidFill>
            <a:srgbClr val="00AEEF"/>
          </a:solidFill>
        </p:spPr>
        <p:txBody>
          <a:bodyPr lIns="0" tIns="0" rIns="359955" bIns="45714"/>
          <a:lstStyle>
            <a:lvl1pPr marL="812698" indent="0" algn="l">
              <a:buSzPct val="100000"/>
              <a:buFontTx/>
              <a:buNone/>
              <a:defRPr lang="ru-RU" sz="4000"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lvl2pPr>
            <a:lvl3pPr marL="0" indent="0">
              <a:buSzPct val="100000"/>
              <a:buFontTx/>
              <a:buNone/>
              <a:defRPr sz="1800" baseline="0">
                <a:solidFill>
                  <a:schemeClr val="tx1">
                    <a:lumMod val="65000"/>
                    <a:lumOff val="35000"/>
                  </a:schemeClr>
                </a:solidFill>
              </a:defRPr>
            </a:lvl3pPr>
            <a:lvl4pPr marL="1371429" indent="0">
              <a:buNone/>
              <a:defRPr/>
            </a:lvl4pPr>
          </a:lstStyle>
          <a:p>
            <a:pPr lvl="0"/>
            <a:r>
              <a:rPr lang="en-US" dirty="0" smtClean="0"/>
              <a:t>Cite text</a:t>
            </a:r>
            <a:r>
              <a:rPr lang="ru-RU" dirty="0" smtClean="0"/>
              <a:t> 	</a:t>
            </a:r>
          </a:p>
        </p:txBody>
      </p:sp>
    </p:spTree>
    <p:extLst>
      <p:ext uri="{BB962C8B-B14F-4D97-AF65-F5344CB8AC3E}">
        <p14:creationId xmlns:p14="http://schemas.microsoft.com/office/powerpoint/2010/main" val="127501533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8622001" y="4596750"/>
            <a:ext cx="492443" cy="461665"/>
          </a:xfrm>
          <a:prstGeom prst="rect">
            <a:avLst/>
          </a:prstGeom>
          <a:noFill/>
        </p:spPr>
        <p:txBody>
          <a:bodyPr wrap="none" rtlCol="0">
            <a:spAutoFit/>
          </a:bodyPr>
          <a:lstStyle/>
          <a:p>
            <a:pPr defTabSz="685800"/>
            <a:r>
              <a:rPr lang="ru-RU" sz="2400" dirty="0" smtClean="0">
                <a:solidFill>
                  <a:srgbClr val="FFFFFF"/>
                </a:solidFill>
                <a:ea typeface="Segoe UI Symbol" panose="020B0502040204020203" pitchFamily="34" charset="0"/>
              </a:rPr>
              <a:t></a:t>
            </a:r>
            <a:endParaRPr lang="ru-RU" sz="2400" dirty="0">
              <a:solidFill>
                <a:srgbClr val="FFFFFF"/>
              </a:solidFill>
            </a:endParaRPr>
          </a:p>
        </p:txBody>
      </p:sp>
      <p:sp>
        <p:nvSpPr>
          <p:cNvPr id="2" name="Заголовок 1"/>
          <p:cNvSpPr>
            <a:spLocks noGrp="1"/>
          </p:cNvSpPr>
          <p:nvPr>
            <p:ph type="ctrTitle" hasCustomPrompt="1"/>
          </p:nvPr>
        </p:nvSpPr>
        <p:spPr>
          <a:xfrm>
            <a:off x="0" y="951750"/>
            <a:ext cx="9144000" cy="2160000"/>
          </a:xfrm>
          <a:solidFill>
            <a:schemeClr val="bg1"/>
          </a:solidFill>
        </p:spPr>
        <p:txBody>
          <a:bodyPr lIns="1080000" rIns="1080000" anchor="b"/>
          <a:lstStyle>
            <a:lvl1pPr algn="l">
              <a:defRPr sz="45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858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62960336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951750"/>
            <a:ext cx="9144000" cy="2160000"/>
          </a:xfrm>
          <a:solidFill>
            <a:schemeClr val="bg1"/>
          </a:solidFill>
        </p:spPr>
        <p:txBody>
          <a:bodyPr lIns="1080000" rIns="1080000" anchor="b"/>
          <a:lstStyle>
            <a:lvl1pPr algn="l">
              <a:defRPr sz="45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345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7238526" y="1221530"/>
            <a:ext cx="1619250" cy="1620440"/>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4416188" y="2433250"/>
            <a:ext cx="357790" cy="300082"/>
          </a:xfrm>
          <a:prstGeom prst="rect">
            <a:avLst/>
          </a:prstGeom>
        </p:spPr>
        <p:txBody>
          <a:bodyPr wrap="none">
            <a:spAutoFit/>
          </a:bodyPr>
          <a:lstStyle/>
          <a:p>
            <a:pPr defTabSz="685800"/>
            <a:r>
              <a:rPr lang="ru-RU" sz="1350" dirty="0" smtClean="0">
                <a:solidFill>
                  <a:srgbClr val="FFFFFF"/>
                </a:solidFill>
                <a:ea typeface="Segoe UI Symbol" panose="020B0502040204020203" pitchFamily="34" charset="0"/>
              </a:rPr>
              <a:t></a:t>
            </a:r>
            <a:endParaRPr lang="ru-RU" sz="1350" dirty="0">
              <a:solidFill>
                <a:srgbClr val="FFFFFF"/>
              </a:solidFill>
            </a:endParaRPr>
          </a:p>
        </p:txBody>
      </p:sp>
      <p:sp>
        <p:nvSpPr>
          <p:cNvPr id="9" name="TextBox 8"/>
          <p:cNvSpPr txBox="1"/>
          <p:nvPr userDrawn="1"/>
        </p:nvSpPr>
        <p:spPr>
          <a:xfrm>
            <a:off x="8622001" y="4596750"/>
            <a:ext cx="492443" cy="461665"/>
          </a:xfrm>
          <a:prstGeom prst="rect">
            <a:avLst/>
          </a:prstGeom>
          <a:noFill/>
        </p:spPr>
        <p:txBody>
          <a:bodyPr wrap="none" rtlCol="0">
            <a:spAutoFit/>
          </a:bodyPr>
          <a:lstStyle/>
          <a:p>
            <a:pPr defTabSz="685800"/>
            <a:r>
              <a:rPr lang="ru-RU" sz="2400" dirty="0" smtClean="0">
                <a:solidFill>
                  <a:srgbClr val="FFFFFF"/>
                </a:solidFill>
                <a:ea typeface="Segoe UI Symbol" panose="020B0502040204020203" pitchFamily="34" charset="0"/>
              </a:rPr>
              <a:t></a:t>
            </a:r>
            <a:endParaRPr lang="ru-RU" sz="2400" dirty="0">
              <a:solidFill>
                <a:srgbClr val="FFFFFF"/>
              </a:solidFill>
            </a:endParaRPr>
          </a:p>
        </p:txBody>
      </p:sp>
    </p:spTree>
    <p:extLst>
      <p:ext uri="{BB962C8B-B14F-4D97-AF65-F5344CB8AC3E}">
        <p14:creationId xmlns:p14="http://schemas.microsoft.com/office/powerpoint/2010/main" val="28321710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951750"/>
            <a:ext cx="9144000" cy="2160000"/>
          </a:xfrm>
          <a:solidFill>
            <a:schemeClr val="bg1"/>
          </a:solidFill>
        </p:spPr>
        <p:txBody>
          <a:bodyPr lIns="1080000" rIns="1080000" anchor="b"/>
          <a:lstStyle>
            <a:lvl1pPr algn="l">
              <a:defRPr sz="45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858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sp>
        <p:nvSpPr>
          <p:cNvPr id="5" name="TextBox 4"/>
          <p:cNvSpPr txBox="1"/>
          <p:nvPr userDrawn="1"/>
        </p:nvSpPr>
        <p:spPr>
          <a:xfrm>
            <a:off x="792000" y="678250"/>
            <a:ext cx="549856" cy="300082"/>
          </a:xfrm>
          <a:prstGeom prst="rect">
            <a:avLst/>
          </a:prstGeom>
          <a:noFill/>
        </p:spPr>
        <p:txBody>
          <a:bodyPr wrap="none" lIns="27000" rIns="27000" rtlCol="0">
            <a:spAutoFit/>
          </a:bodyPr>
          <a:lstStyle/>
          <a:p>
            <a:pPr defTabSz="685800"/>
            <a:r>
              <a:rPr lang="en-US" sz="1350" dirty="0" smtClean="0">
                <a:solidFill>
                  <a:srgbClr val="FFFFFF"/>
                </a:solidFill>
              </a:rPr>
              <a:t>DEMO</a:t>
            </a:r>
            <a:endParaRPr lang="ru-RU" sz="1350" dirty="0">
              <a:solidFill>
                <a:srgbClr val="FFFFFF"/>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8487000" y="4461750"/>
            <a:ext cx="462690" cy="571502"/>
          </a:xfrm>
          <a:prstGeom prst="rect">
            <a:avLst/>
          </a:prstGeom>
        </p:spPr>
      </p:pic>
    </p:spTree>
    <p:extLst>
      <p:ext uri="{BB962C8B-B14F-4D97-AF65-F5344CB8AC3E}">
        <p14:creationId xmlns:p14="http://schemas.microsoft.com/office/powerpoint/2010/main" val="167695135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0583"/>
          <a:stretch/>
        </p:blipFill>
        <p:spPr>
          <a:xfrm>
            <a:off x="8487000" y="4461750"/>
            <a:ext cx="462690" cy="571502"/>
          </a:xfrm>
          <a:prstGeom prst="rect">
            <a:avLst/>
          </a:prstGeom>
        </p:spPr>
      </p:pic>
      <p:sp>
        <p:nvSpPr>
          <p:cNvPr id="2" name="Заголовок 1"/>
          <p:cNvSpPr>
            <a:spLocks noGrp="1"/>
          </p:cNvSpPr>
          <p:nvPr>
            <p:ph type="ctrTitle"/>
          </p:nvPr>
        </p:nvSpPr>
        <p:spPr>
          <a:xfrm>
            <a:off x="0" y="963957"/>
            <a:ext cx="9144000" cy="2160000"/>
          </a:xfrm>
          <a:solidFill>
            <a:schemeClr val="bg1"/>
          </a:solidFill>
        </p:spPr>
        <p:txBody>
          <a:bodyPr lIns="1080000" rIns="1080000" anchor="b"/>
          <a:lstStyle>
            <a:lvl1pPr algn="l">
              <a:defRPr sz="45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792000" y="3246750"/>
            <a:ext cx="6858000" cy="1089013"/>
          </a:xfrm>
        </p:spPr>
        <p:txBody>
          <a:bodyPr lIns="36000" rIns="36000">
            <a:normAutofit/>
          </a:bodyPr>
          <a:lstStyle>
            <a:lvl1pPr marL="0" indent="0" algn="l">
              <a:buNone/>
              <a:defRPr sz="27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stretch>
            <a:fillRect/>
          </a:stretch>
        </p:blipFill>
        <p:spPr>
          <a:xfrm>
            <a:off x="8718345" y="1086750"/>
            <a:ext cx="264356" cy="271501"/>
          </a:xfrm>
          <a:prstGeom prst="rect">
            <a:avLst/>
          </a:prstGeom>
          <a:noFill/>
          <a:ln>
            <a:noFill/>
          </a:ln>
        </p:spPr>
      </p:pic>
      <p:sp>
        <p:nvSpPr>
          <p:cNvPr id="5" name="TextBox 4"/>
          <p:cNvSpPr txBox="1"/>
          <p:nvPr userDrawn="1"/>
        </p:nvSpPr>
        <p:spPr>
          <a:xfrm>
            <a:off x="792000" y="678250"/>
            <a:ext cx="549856" cy="300082"/>
          </a:xfrm>
          <a:prstGeom prst="rect">
            <a:avLst/>
          </a:prstGeom>
          <a:noFill/>
        </p:spPr>
        <p:txBody>
          <a:bodyPr wrap="none" lIns="27000" rIns="27000" rtlCol="0">
            <a:spAutoFit/>
          </a:bodyPr>
          <a:lstStyle/>
          <a:p>
            <a:pPr defTabSz="685800"/>
            <a:r>
              <a:rPr lang="en-US" sz="1350" dirty="0" smtClean="0">
                <a:solidFill>
                  <a:srgbClr val="FFFFFF"/>
                </a:solidFill>
              </a:rPr>
              <a:t>DEMO</a:t>
            </a:r>
            <a:endParaRPr lang="ru-RU" sz="1350" dirty="0">
              <a:solidFill>
                <a:srgbClr val="FFFFFF"/>
              </a:solidFill>
            </a:endParaRPr>
          </a:p>
        </p:txBody>
      </p:sp>
    </p:spTree>
    <p:extLst>
      <p:ext uri="{BB962C8B-B14F-4D97-AF65-F5344CB8AC3E}">
        <p14:creationId xmlns:p14="http://schemas.microsoft.com/office/powerpoint/2010/main" val="40016211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50597824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04788" indent="-139304">
              <a:buFont typeface="Wingdings" panose="05000000000000000000" pitchFamily="2" charset="2"/>
              <a:buChar char="§"/>
              <a:defRPr/>
            </a:lvl3pPr>
            <a:lvl4pPr marL="1028700" indent="0">
              <a:buNone/>
              <a:defRPr/>
            </a:lvl4pPr>
            <a:lvl5pPr marL="13716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407837421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792000" y="1086750"/>
            <a:ext cx="7723350" cy="3645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450"/>
              </a:spcBef>
              <a:buFont typeface="Arial" panose="020B0604020202020204" pitchFamily="34" charset="0"/>
              <a:buNone/>
              <a:defRPr sz="1350" baseline="0">
                <a:solidFill>
                  <a:schemeClr val="tx2"/>
                </a:solidFill>
                <a:latin typeface="Consolas" panose="020B0609020204030204" pitchFamily="49" charset="0"/>
                <a:cs typeface="Consolas" panose="020B0609020204030204" pitchFamily="49" charset="0"/>
              </a:defRPr>
            </a:lvl1pPr>
            <a:lvl2pPr marL="270272" indent="0">
              <a:spcBef>
                <a:spcPts val="450"/>
              </a:spcBef>
              <a:buFont typeface="Arial" panose="020B0604020202020204" pitchFamily="34" charset="0"/>
              <a:buNone/>
              <a:defRPr sz="1350">
                <a:solidFill>
                  <a:schemeClr val="tx2"/>
                </a:solidFill>
                <a:latin typeface="Consolas" panose="020B0609020204030204" pitchFamily="49" charset="0"/>
                <a:cs typeface="Consolas" panose="020B0609020204030204" pitchFamily="49" charset="0"/>
              </a:defRPr>
            </a:lvl2pPr>
            <a:lvl3pPr marL="539354" indent="0">
              <a:spcBef>
                <a:spcPts val="450"/>
              </a:spcBef>
              <a:buFont typeface="Wingdings" panose="05000000000000000000" pitchFamily="2" charset="2"/>
              <a:buNone/>
              <a:defRPr sz="1350">
                <a:solidFill>
                  <a:schemeClr val="tx2"/>
                </a:solidFill>
                <a:latin typeface="Consolas" panose="020B0609020204030204" pitchFamily="49" charset="0"/>
                <a:cs typeface="Consolas" panose="020B0609020204030204" pitchFamily="49" charset="0"/>
              </a:defRPr>
            </a:lvl3pPr>
            <a:lvl4pPr marL="809625" indent="0">
              <a:spcBef>
                <a:spcPts val="450"/>
              </a:spcBef>
              <a:buNone/>
              <a:defRPr sz="1350">
                <a:latin typeface="Consolas" panose="020B0609020204030204" pitchFamily="49" charset="0"/>
                <a:cs typeface="Consolas" panose="020B0609020204030204" pitchFamily="49" charset="0"/>
              </a:defRPr>
            </a:lvl4pPr>
            <a:lvl5pPr marL="1079897" indent="0">
              <a:spcBef>
                <a:spcPts val="45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240219860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42852339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74385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p:spPr>
        <p:txBody>
          <a:bodyPr/>
          <a:lstStyle/>
          <a:p>
            <a:endParaRPr lang="ru-RU"/>
          </a:p>
        </p:txBody>
      </p:sp>
      <p:sp>
        <p:nvSpPr>
          <p:cNvPr id="4" name="Заголовок 3"/>
          <p:cNvSpPr>
            <a:spLocks noGrp="1"/>
          </p:cNvSpPr>
          <p:nvPr>
            <p:ph type="title"/>
          </p:nvPr>
        </p:nvSpPr>
        <p:spPr>
          <a:xfrm>
            <a:off x="0" y="4191750"/>
            <a:ext cx="9144000" cy="54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202642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elated Content">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85057215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4572000" y="0"/>
            <a:ext cx="4572000" cy="5143500"/>
          </a:xfrm>
        </p:spPr>
        <p:txBody>
          <a:bodyPr/>
          <a:lstStyle/>
          <a:p>
            <a:endParaRPr lang="ru-RU"/>
          </a:p>
        </p:txBody>
      </p:sp>
      <p:sp>
        <p:nvSpPr>
          <p:cNvPr id="4" name="Заголовок 3"/>
          <p:cNvSpPr>
            <a:spLocks noGrp="1"/>
          </p:cNvSpPr>
          <p:nvPr>
            <p:ph type="title"/>
          </p:nvPr>
        </p:nvSpPr>
        <p:spPr>
          <a:xfrm>
            <a:off x="1722" y="951750"/>
            <a:ext cx="4570278" cy="324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09415817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192000" y="0"/>
            <a:ext cx="2952000" cy="5143500"/>
          </a:xfrm>
        </p:spPr>
        <p:txBody>
          <a:bodyPr/>
          <a:lstStyle/>
          <a:p>
            <a:endParaRPr lang="ru-RU"/>
          </a:p>
        </p:txBody>
      </p:sp>
      <p:sp>
        <p:nvSpPr>
          <p:cNvPr id="4" name="Заголовок 3"/>
          <p:cNvSpPr>
            <a:spLocks noGrp="1"/>
          </p:cNvSpPr>
          <p:nvPr>
            <p:ph type="title"/>
          </p:nvPr>
        </p:nvSpPr>
        <p:spPr>
          <a:xfrm>
            <a:off x="1722" y="951750"/>
            <a:ext cx="6190278" cy="324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50339324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792000" y="3111853"/>
            <a:ext cx="7723350" cy="1619897"/>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04788" indent="-139304">
              <a:buFont typeface="Wingdings" panose="05000000000000000000" pitchFamily="2" charset="2"/>
              <a:buChar char="§"/>
              <a:defRPr>
                <a:ln>
                  <a:noFill/>
                </a:ln>
                <a:solidFill>
                  <a:schemeClr val="bg1">
                    <a:lumMod val="85000"/>
                  </a:schemeClr>
                </a:solidFill>
              </a:defRPr>
            </a:lvl3pPr>
            <a:lvl4pPr marL="1028700" indent="0">
              <a:buNone/>
              <a:defRPr/>
            </a:lvl4pPr>
            <a:lvl5pPr marL="13716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837000" y="1087041"/>
            <a:ext cx="1845000" cy="188952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195820207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04788" indent="-139304">
              <a:buFont typeface="Wingdings" panose="05000000000000000000" pitchFamily="2" charset="2"/>
              <a:buChar char="§"/>
              <a:defRPr/>
            </a:lvl3pPr>
            <a:lvl4pPr marL="1028700" indent="0">
              <a:buNone/>
              <a:defRPr/>
            </a:lvl4pPr>
            <a:lvl5pPr marL="13716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5721937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391716" y="4723724"/>
            <a:ext cx="8379818" cy="242374"/>
          </a:xfrm>
          <a:prstGeom prst="rect">
            <a:avLst/>
          </a:prstGeom>
          <a:noFill/>
          <a:ln w="12700">
            <a:noFill/>
            <a:miter lim="800000"/>
            <a:headEnd type="none" w="sm" len="sm"/>
            <a:tailEnd type="none" w="sm" len="sm"/>
          </a:ln>
          <a:effectLst/>
        </p:spPr>
        <p:txBody>
          <a:bodyPr lIns="0" tIns="0" rIns="0" bIns="0">
            <a:spAutoFit/>
          </a:bodyPr>
          <a:lstStyle/>
          <a:p>
            <a:pPr defTabSz="685574" eaLnBrk="0" hangingPunct="0">
              <a:defRPr/>
            </a:pPr>
            <a:r>
              <a:rPr lang="en-US" sz="525" dirty="0">
                <a:solidFill>
                  <a:srgbClr val="060F18"/>
                </a:solidFill>
                <a:cs typeface="Arial" charset="0"/>
              </a:rPr>
              <a:t>© 2013 Microsoft Corporation. All rights reserved. Microsoft, Windows, Windows Vista and other product names are or may be registered trademarks and/or trademarks in the U.S. and/or other countries.</a:t>
            </a:r>
          </a:p>
          <a:p>
            <a:pPr defTabSz="685574" eaLnBrk="0" hangingPunct="0">
              <a:defRPr/>
            </a:pPr>
            <a:r>
              <a:rPr lang="en-US" sz="525" dirty="0">
                <a:solidFill>
                  <a:srgbClr val="060F18"/>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1751" y="2057400"/>
            <a:ext cx="3826669" cy="818907"/>
          </a:xfrm>
          <a:prstGeom prst="rect">
            <a:avLst/>
          </a:prstGeom>
        </p:spPr>
      </p:pic>
    </p:spTree>
    <p:extLst>
      <p:ext uri="{BB962C8B-B14F-4D97-AF65-F5344CB8AC3E}">
        <p14:creationId xmlns:p14="http://schemas.microsoft.com/office/powerpoint/2010/main" val="249355371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a:xfrm>
            <a:off x="571471" y="1928809"/>
            <a:ext cx="8115329" cy="1592715"/>
          </a:xfrm>
          <a:prstGeom prst="rect">
            <a:avLst/>
          </a:prstGeom>
        </p:spPr>
        <p:txBody>
          <a:bodyPr lIns="121883" tIns="60941" rIns="121883" bIns="60941"/>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a:xfrm>
            <a:off x="457200" y="4767265"/>
            <a:ext cx="2133600" cy="273844"/>
          </a:xfrm>
          <a:prstGeom prst="rect">
            <a:avLst/>
          </a:prstGeom>
        </p:spPr>
        <p:txBody>
          <a:bodyPr lIns="121883" tIns="60941" rIns="121883" bIns="60941"/>
          <a:lstStyle/>
          <a:p>
            <a:pPr defTabSz="685800"/>
            <a:fld id="{00B0806A-3FF6-4D4F-A34C-75A45DBA47E5}" type="datetimeFigureOut">
              <a:rPr lang="ru-RU" smtClean="0">
                <a:solidFill>
                  <a:prstClr val="black"/>
                </a:solidFill>
              </a:rPr>
              <a:pPr defTabSz="685800"/>
              <a:t>25.09.2013</a:t>
            </a:fld>
            <a:endParaRPr lang="ru-RU" dirty="0">
              <a:solidFill>
                <a:prstClr val="black"/>
              </a:solidFill>
            </a:endParaRPr>
          </a:p>
        </p:txBody>
      </p:sp>
      <p:sp>
        <p:nvSpPr>
          <p:cNvPr id="5" name="Нижний колонтитул 4"/>
          <p:cNvSpPr>
            <a:spLocks noGrp="1"/>
          </p:cNvSpPr>
          <p:nvPr>
            <p:ph type="ftr" sz="quarter" idx="11"/>
          </p:nvPr>
        </p:nvSpPr>
        <p:spPr>
          <a:xfrm>
            <a:off x="3124201" y="4767265"/>
            <a:ext cx="2895600" cy="273844"/>
          </a:xfrm>
          <a:prstGeom prst="rect">
            <a:avLst/>
          </a:prstGeom>
        </p:spPr>
        <p:txBody>
          <a:bodyPr lIns="121883" tIns="60941" rIns="121883" bIns="60941"/>
          <a:lstStyle/>
          <a:p>
            <a:pPr defTabSz="685800"/>
            <a:endParaRPr lang="ru-RU" dirty="0">
              <a:solidFill>
                <a:prstClr val="black"/>
              </a:solidFill>
            </a:endParaRPr>
          </a:p>
        </p:txBody>
      </p:sp>
      <p:sp>
        <p:nvSpPr>
          <p:cNvPr id="6" name="Номер слайда 5"/>
          <p:cNvSpPr>
            <a:spLocks noGrp="1"/>
          </p:cNvSpPr>
          <p:nvPr>
            <p:ph type="sldNum" sz="quarter" idx="12"/>
          </p:nvPr>
        </p:nvSpPr>
        <p:spPr>
          <a:xfrm>
            <a:off x="6553202" y="4767265"/>
            <a:ext cx="2133600" cy="273844"/>
          </a:xfrm>
          <a:prstGeom prst="rect">
            <a:avLst/>
          </a:prstGeom>
        </p:spPr>
        <p:txBody>
          <a:bodyPr lIns="121883" tIns="60941" rIns="121883" bIns="60941"/>
          <a:lstStyle/>
          <a:p>
            <a:pPr defTabSz="685800"/>
            <a:fld id="{E5742F8B-14A1-4CD8-A0DC-ECD3BCB5B6F8}" type="slidenum">
              <a:rPr lang="ru-RU" smtClean="0">
                <a:solidFill>
                  <a:prstClr val="black"/>
                </a:solidFill>
              </a:rPr>
              <a:pPr defTabSz="685800"/>
              <a:t>‹#›</a:t>
            </a:fld>
            <a:endParaRPr lang="ru-RU" dirty="0">
              <a:solidFill>
                <a:prstClr val="black"/>
              </a:solidFill>
            </a:endParaRPr>
          </a:p>
        </p:txBody>
      </p:sp>
      <p:sp>
        <p:nvSpPr>
          <p:cNvPr id="7" name="Заголовок 1"/>
          <p:cNvSpPr>
            <a:spLocks noGrp="1"/>
          </p:cNvSpPr>
          <p:nvPr>
            <p:ph type="title"/>
          </p:nvPr>
        </p:nvSpPr>
        <p:spPr>
          <a:xfrm>
            <a:off x="571473" y="910818"/>
            <a:ext cx="8086724" cy="653227"/>
          </a:xfrm>
          <a:prstGeom prst="rect">
            <a:avLst/>
          </a:prstGeom>
        </p:spPr>
        <p:txBody>
          <a:bodyPr lIns="121883" tIns="60941" rIns="121883" bIns="60941"/>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5064724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81447719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978" y="218304"/>
            <a:ext cx="2147009" cy="560363"/>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1370" y="4522493"/>
            <a:ext cx="990702" cy="379562"/>
          </a:xfrm>
          <a:prstGeom prst="rect">
            <a:avLst/>
          </a:prstGeom>
        </p:spPr>
      </p:pic>
      <p:sp>
        <p:nvSpPr>
          <p:cNvPr id="5" name="Text Placeholder 4"/>
          <p:cNvSpPr>
            <a:spLocks noGrp="1"/>
          </p:cNvSpPr>
          <p:nvPr>
            <p:ph type="body" sz="quarter" idx="12" hasCustomPrompt="1"/>
          </p:nvPr>
        </p:nvSpPr>
        <p:spPr>
          <a:xfrm>
            <a:off x="201930" y="3444955"/>
            <a:ext cx="4705064" cy="1345996"/>
          </a:xfrm>
          <a:noFill/>
        </p:spPr>
        <p:txBody>
          <a:bodyPr lIns="143392" tIns="107544" rIns="143392" bIns="107544">
            <a:noAutofit/>
          </a:bodyPr>
          <a:lstStyle>
            <a:lvl1pPr marL="0" indent="0">
              <a:spcBef>
                <a:spcPts val="0"/>
              </a:spcBef>
              <a:buNone/>
              <a:defRPr sz="2625"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01930" y="2160856"/>
            <a:ext cx="7395458" cy="689765"/>
          </a:xfrm>
          <a:noFill/>
        </p:spPr>
        <p:txBody>
          <a:bodyPr lIns="143392" tIns="89620" rIns="143392" bIns="89620" anchor="t" anchorCtr="0"/>
          <a:lstStyle>
            <a:lvl1pPr>
              <a:defRPr sz="3975" spc="-74"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44488775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Related Sessions">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rIns="91428" bIns="45714"/>
          <a:lstStyle>
            <a:lvl1pPr marL="0" indent="0">
              <a:spcBef>
                <a:spcPts val="1200"/>
              </a:spcBef>
              <a:buSzPct val="100000"/>
              <a:buFontTx/>
              <a:buNone/>
              <a:defRPr lang="ru-RU" sz="2400" baseline="0" dirty="0" smtClean="0">
                <a:solidFill>
                  <a:schemeClr val="bg1"/>
                </a:solidFill>
                <a:latin typeface="Segoe UI Semibold" pitchFamily="34" charset="0"/>
                <a:cs typeface="Segoe UI Semibold" pitchFamily="34" charset="0"/>
              </a:defRPr>
            </a:lvl1pPr>
            <a:lvl2pPr marL="0" indent="0">
              <a:spcBef>
                <a:spcPts val="0"/>
              </a:spcBef>
              <a:buSzPct val="100000"/>
              <a:buFontTx/>
              <a:buNone/>
              <a:defRPr lang="ru-RU" sz="3200" baseline="0" dirty="0" smtClean="0">
                <a:solidFill>
                  <a:schemeClr val="bg1"/>
                </a:solidFill>
                <a:latin typeface="Segoe UI Light" pitchFamily="34" charset="0"/>
                <a:cs typeface="Segoe UI Light" pitchFamily="34" charset="0"/>
              </a:defRPr>
            </a:lvl2pPr>
            <a:lvl3pPr marL="0" indent="0">
              <a:buSzPct val="100000"/>
              <a:buFontTx/>
              <a:buNone/>
              <a:defRPr sz="18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ru-RU" dirty="0" smtClean="0"/>
              <a:t>	</a:t>
            </a:r>
          </a:p>
        </p:txBody>
      </p:sp>
    </p:spTree>
    <p:extLst>
      <p:ext uri="{BB962C8B-B14F-4D97-AF65-F5344CB8AC3E}">
        <p14:creationId xmlns:p14="http://schemas.microsoft.com/office/powerpoint/2010/main" val="34960546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marL="0" indent="0" algn="l">
              <a:lnSpc>
                <a:spcPct val="80000"/>
              </a:lnSpc>
              <a:buNone/>
              <a:defRPr sz="2400">
                <a:solidFill>
                  <a:schemeClr val="bg1"/>
                </a:solidFill>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2166" y="1231904"/>
            <a:ext cx="4949993" cy="170021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12" name="Freeform 9"/>
          <p:cNvSpPr>
            <a:spLocks noEditPoints="1"/>
          </p:cNvSpPr>
          <p:nvPr userDrawn="1"/>
        </p:nvSpPr>
        <p:spPr bwMode="black">
          <a:xfrm>
            <a:off x="6597335" y="1671632"/>
            <a:ext cx="1800110" cy="1807425"/>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grpSp>
        <p:nvGrpSpPr>
          <p:cNvPr id="2" name="Group 1"/>
          <p:cNvGrpSpPr/>
          <p:nvPr userDrawn="1"/>
        </p:nvGrpSpPr>
        <p:grpSpPr>
          <a:xfrm>
            <a:off x="7542396" y="4822050"/>
            <a:ext cx="1260168" cy="321450"/>
            <a:chOff x="7542396" y="4822050"/>
            <a:chExt cx="1260168" cy="321450"/>
          </a:xfrm>
        </p:grpSpPr>
        <p:sp>
          <p:nvSpPr>
            <p:cNvPr id="11" name="Rectangle 10"/>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4" name="Freeform 1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Tree>
    <p:extLst>
      <p:ext uri="{BB962C8B-B14F-4D97-AF65-F5344CB8AC3E}">
        <p14:creationId xmlns:p14="http://schemas.microsoft.com/office/powerpoint/2010/main" val="28112598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Questionnaire">
    <p:spTree>
      <p:nvGrpSpPr>
        <p:cNvPr id="1" name=""/>
        <p:cNvGrpSpPr/>
        <p:nvPr/>
      </p:nvGrpSpPr>
      <p:grpSpPr>
        <a:xfrm>
          <a:off x="0" y="0"/>
          <a:ext cx="0" cy="0"/>
          <a:chOff x="0" y="0"/>
          <a:chExt cx="0" cy="0"/>
        </a:xfrm>
      </p:grpSpPr>
      <p:sp>
        <p:nvSpPr>
          <p:cNvPr id="4" name="Rectangle 3"/>
          <p:cNvSpPr/>
          <p:nvPr userDrawn="1"/>
        </p:nvSpPr>
        <p:spPr>
          <a:xfrm>
            <a:off x="0" y="1041546"/>
            <a:ext cx="9144000" cy="32404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131559"/>
            <a:ext cx="8011068" cy="3060408"/>
          </a:xfrm>
          <a:prstGeom prst="rect">
            <a:avLst/>
          </a:prstGeom>
        </p:spPr>
        <p:txBody>
          <a:bodyPr lIns="0" tIns="0"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400" baseline="0" dirty="0" smtClean="0">
                <a:solidFill>
                  <a:schemeClr val="bg1"/>
                </a:solidFill>
              </a:defRPr>
            </a:lvl2pPr>
            <a:lvl3pPr marL="0" indent="0">
              <a:buSzPct val="100000"/>
              <a:buFontTx/>
              <a:buNone/>
              <a:defRPr sz="18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544553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73"/>
            <a:ext cx="35104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4842037" y="1221574"/>
            <a:ext cx="3510468" cy="351046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562911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2-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791496" y="1671630"/>
            <a:ext cx="35104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
        <p:nvSpPr>
          <p:cNvPr id="6" name="Content Placeholder 2"/>
          <p:cNvSpPr>
            <a:spLocks noGrp="1"/>
          </p:cNvSpPr>
          <p:nvPr>
            <p:ph idx="11" hasCustomPrompt="1"/>
          </p:nvPr>
        </p:nvSpPr>
        <p:spPr>
          <a:xfrm>
            <a:off x="4842037" y="1671630"/>
            <a:ext cx="3510468" cy="3060408"/>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5813620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221572"/>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221570"/>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40129663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nd 2.5-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3" name="Content Placeholder 2"/>
          <p:cNvSpPr>
            <a:spLocks noGrp="1"/>
          </p:cNvSpPr>
          <p:nvPr>
            <p:ph idx="1" hasCustomPrompt="1"/>
          </p:nvPr>
        </p:nvSpPr>
        <p:spPr>
          <a:xfrm>
            <a:off x="791496" y="1671632"/>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4" name="Content Placeholder 2"/>
          <p:cNvSpPr>
            <a:spLocks noGrp="1"/>
          </p:cNvSpPr>
          <p:nvPr>
            <p:ph idx="10" hasCustomPrompt="1"/>
          </p:nvPr>
        </p:nvSpPr>
        <p:spPr>
          <a:xfrm>
            <a:off x="3491856" y="1671630"/>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Text Placeholder 4"/>
          <p:cNvSpPr>
            <a:spLocks noGrp="1"/>
          </p:cNvSpPr>
          <p:nvPr>
            <p:ph type="body" sz="quarter" idx="11"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4042046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3491858"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484204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49185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484138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19222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19156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22424575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2610348" cy="2610349"/>
          </a:xfrm>
          <a:prstGeom prst="rect">
            <a:avLst/>
          </a:prstGeom>
          <a:solidFill>
            <a:schemeClr val="accent2"/>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3491858"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484204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491858"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484138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19222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19156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47459001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3" name="Picture Placeholder 17"/>
          <p:cNvSpPr>
            <a:spLocks noGrp="1"/>
          </p:cNvSpPr>
          <p:nvPr>
            <p:ph type="pic" sz="quarter" idx="14"/>
          </p:nvPr>
        </p:nvSpPr>
        <p:spPr>
          <a:xfrm>
            <a:off x="6192873" y="122078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192221" y="257175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Content Placeholder 2"/>
          <p:cNvSpPr>
            <a:spLocks noGrp="1"/>
          </p:cNvSpPr>
          <p:nvPr>
            <p:ph idx="17" hasCustomPrompt="1"/>
          </p:nvPr>
        </p:nvSpPr>
        <p:spPr>
          <a:xfrm>
            <a:off x="3491856" y="122157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15664873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2b + 2s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3" name="Picture Placeholder 17"/>
          <p:cNvSpPr>
            <a:spLocks noGrp="1"/>
          </p:cNvSpPr>
          <p:nvPr>
            <p:ph type="pic" sz="quarter" idx="14"/>
          </p:nvPr>
        </p:nvSpPr>
        <p:spPr>
          <a:xfrm>
            <a:off x="6192873" y="167084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192221" y="302181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Content Placeholder 2"/>
          <p:cNvSpPr>
            <a:spLocks noGrp="1"/>
          </p:cNvSpPr>
          <p:nvPr>
            <p:ph idx="17" hasCustomPrompt="1"/>
          </p:nvPr>
        </p:nvSpPr>
        <p:spPr>
          <a:xfrm>
            <a:off x="3491856" y="1671634"/>
            <a:ext cx="2610348" cy="2610349"/>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66430258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221570"/>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5293404"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6642933"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5292750"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642281"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451473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peri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marL="0" indent="0" algn="l">
              <a:lnSpc>
                <a:spcPct val="80000"/>
              </a:lnSpc>
              <a:buNone/>
              <a:defRPr sz="2000">
                <a:solidFill>
                  <a:schemeClr val="bg1"/>
                </a:solidFill>
                <a:latin typeface="Segoe UI Light" pitchFamily="34" charset="0"/>
                <a:cs typeface="Segoe UI Light"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Master subtitle style</a:t>
            </a:r>
            <a:endParaRPr lang="ru-RU" dirty="0"/>
          </a:p>
        </p:txBody>
      </p:sp>
      <p:sp>
        <p:nvSpPr>
          <p:cNvPr id="9" name="Content Placeholder 8"/>
          <p:cNvSpPr>
            <a:spLocks noGrp="1"/>
          </p:cNvSpPr>
          <p:nvPr>
            <p:ph sz="quarter" idx="10"/>
          </p:nvPr>
        </p:nvSpPr>
        <p:spPr>
          <a:xfrm>
            <a:off x="791832"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2" name="Group 1"/>
          <p:cNvGrpSpPr/>
          <p:nvPr userDrawn="1"/>
        </p:nvGrpSpPr>
        <p:grpSpPr>
          <a:xfrm>
            <a:off x="6718479" y="1744502"/>
            <a:ext cx="1557822" cy="1547347"/>
            <a:chOff x="6699370" y="1744499"/>
            <a:chExt cx="663113" cy="658654"/>
          </a:xfrm>
        </p:grpSpPr>
        <p:sp>
          <p:nvSpPr>
            <p:cNvPr id="11" name="Freeform 49"/>
            <p:cNvSpPr>
              <a:spLocks noEditPoints="1"/>
            </p:cNvSpPr>
            <p:nvPr userDrawn="1"/>
          </p:nvSpPr>
          <p:spPr bwMode="black">
            <a:xfrm>
              <a:off x="6699370" y="1744499"/>
              <a:ext cx="663113" cy="658654"/>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3" name="Freeform 50"/>
            <p:cNvSpPr>
              <a:spLocks noEditPoints="1"/>
            </p:cNvSpPr>
            <p:nvPr userDrawn="1"/>
          </p:nvSpPr>
          <p:spPr bwMode="black">
            <a:xfrm>
              <a:off x="6912312" y="2031678"/>
              <a:ext cx="391579" cy="314325"/>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21" name="Group 20"/>
          <p:cNvGrpSpPr/>
          <p:nvPr userDrawn="1"/>
        </p:nvGrpSpPr>
        <p:grpSpPr>
          <a:xfrm>
            <a:off x="7542396" y="4822050"/>
            <a:ext cx="1260168" cy="321450"/>
            <a:chOff x="7542396" y="4822050"/>
            <a:chExt cx="1260168" cy="321450"/>
          </a:xfrm>
        </p:grpSpPr>
        <p:sp>
          <p:nvSpPr>
            <p:cNvPr id="22" name="Rectangle 21"/>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TextBox 22"/>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4" name="Freeform 23"/>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5"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Experiment</a:t>
            </a:r>
            <a:endParaRPr lang="ru-RU" dirty="0"/>
          </a:p>
        </p:txBody>
      </p:sp>
    </p:spTree>
    <p:extLst>
      <p:ext uri="{BB962C8B-B14F-4D97-AF65-F5344CB8AC3E}">
        <p14:creationId xmlns:p14="http://schemas.microsoft.com/office/powerpoint/2010/main" val="9841823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ppt_x"/>
                                          </p:val>
                                        </p:tav>
                                        <p:tav tm="100000">
                                          <p:val>
                                            <p:strVal val="#ppt_x"/>
                                          </p:val>
                                        </p:tav>
                                      </p:tavLst>
                                    </p:anim>
                                    <p:anim calcmode="lin" valueType="num">
                                      <p:cBhvr additive="base">
                                        <p:cTn id="8"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Wide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0" hasCustomPrompt="1"/>
          </p:nvPr>
        </p:nvSpPr>
        <p:spPr>
          <a:xfrm>
            <a:off x="792148" y="1670848"/>
            <a:ext cx="4410588" cy="261034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5293404" y="167006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6642933" y="167084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5292750" y="302102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6642281" y="302181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Text Placeholder 4"/>
          <p:cNvSpPr>
            <a:spLocks noGrp="1"/>
          </p:cNvSpPr>
          <p:nvPr>
            <p:ph type="body" sz="quarter" idx="17"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7490081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9" y="167163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167163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167163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9" y="167163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Tree>
    <p:extLst>
      <p:ext uri="{BB962C8B-B14F-4D97-AF65-F5344CB8AC3E}">
        <p14:creationId xmlns:p14="http://schemas.microsoft.com/office/powerpoint/2010/main" val="36635705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Row of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7" name="Content Placeholder 6"/>
          <p:cNvSpPr>
            <a:spLocks noGrp="1"/>
          </p:cNvSpPr>
          <p:nvPr>
            <p:ph sz="quarter" idx="11"/>
          </p:nvPr>
        </p:nvSpPr>
        <p:spPr>
          <a:xfrm>
            <a:off x="791499" y="212169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8" name="Content Placeholder 6"/>
          <p:cNvSpPr>
            <a:spLocks noGrp="1"/>
          </p:cNvSpPr>
          <p:nvPr>
            <p:ph sz="quarter" idx="12"/>
          </p:nvPr>
        </p:nvSpPr>
        <p:spPr>
          <a:xfrm>
            <a:off x="2591737" y="212169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9" name="Content Placeholder 6"/>
          <p:cNvSpPr>
            <a:spLocks noGrp="1"/>
          </p:cNvSpPr>
          <p:nvPr>
            <p:ph sz="quarter" idx="13"/>
          </p:nvPr>
        </p:nvSpPr>
        <p:spPr>
          <a:xfrm>
            <a:off x="4391977" y="2121691"/>
            <a:ext cx="1710228" cy="1712384"/>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0" name="Content Placeholder 6"/>
          <p:cNvSpPr>
            <a:spLocks noGrp="1"/>
          </p:cNvSpPr>
          <p:nvPr>
            <p:ph sz="quarter" idx="14"/>
          </p:nvPr>
        </p:nvSpPr>
        <p:spPr>
          <a:xfrm>
            <a:off x="6192219" y="2121690"/>
            <a:ext cx="1708075" cy="1710228"/>
          </a:xfrm>
          <a:prstGeom prst="rect">
            <a:avLst/>
          </a:prstGeom>
          <a:solidFill>
            <a:schemeClr val="accent2"/>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1"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937166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1+#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1+#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tmplLst>
          <p:tmpl>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1+#ppt_w/2"/>
                          </p:val>
                        </p:tav>
                        <p:tav tm="100000">
                          <p:val>
                            <p:strVal val="#ppt_x"/>
                          </p:val>
                        </p:tav>
                      </p:tavLst>
                    </p:anim>
                    <p:anim calcmode="lin" valueType="num">
                      <p:cBhvr additive="base">
                        <p:cTn dur="250" fill="hold"/>
                        <p:tgtEl>
                          <p:spTgt spid="7"/>
                        </p:tgtEl>
                        <p:attrNameLst>
                          <p:attrName>ppt_y</p:attrName>
                        </p:attrNameLst>
                      </p:cBhvr>
                      <p:tavLst>
                        <p:tav tm="0">
                          <p:val>
                            <p:strVal val="#ppt_y"/>
                          </p:val>
                        </p:tav>
                        <p:tav tm="100000">
                          <p:val>
                            <p:strVal val="#ppt_y"/>
                          </p:val>
                        </p:tav>
                      </p:tavLst>
                    </p:anim>
                  </p:childTnLst>
                </p:cTn>
              </p:par>
            </p:tnLst>
          </p:tmpl>
        </p:tmplLst>
      </p:bldP>
      <p:bldP spid="8" grpId="0" animBg="1">
        <p:tmplLst>
          <p:tmpl>
            <p:tnLst>
              <p:par>
                <p:cTn presetID="2" presetClass="entr" presetSubtype="2"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1+#ppt_w/2"/>
                          </p:val>
                        </p:tav>
                        <p:tav tm="100000">
                          <p:val>
                            <p:strVal val="#ppt_x"/>
                          </p:val>
                        </p:tav>
                      </p:tavLst>
                    </p:anim>
                    <p:anim calcmode="lin" valueType="num">
                      <p:cBhvr additive="base">
                        <p:cTn dur="2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 presetClass="entr" presetSubtype="2" fill="hold" nodeType="click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2"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250" fill="hold"/>
                        <p:tgtEl>
                          <p:spTgt spid="10"/>
                        </p:tgtEl>
                        <p:attrNameLst>
                          <p:attrName>ppt_x</p:attrName>
                        </p:attrNameLst>
                      </p:cBhvr>
                      <p:tavLst>
                        <p:tav tm="0">
                          <p:val>
                            <p:strVal val="1+#ppt_w/2"/>
                          </p:val>
                        </p:tav>
                        <p:tav tm="100000">
                          <p:val>
                            <p:strVal val="#ppt_x"/>
                          </p:val>
                        </p:tav>
                      </p:tavLst>
                    </p:anim>
                    <p:anim calcmode="lin" valueType="num">
                      <p:cBhvr additive="base">
                        <p:cTn dur="25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037" y="1221573"/>
            <a:ext cx="3960528" cy="261034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1499" y="1221570"/>
            <a:ext cx="1708075" cy="1710228"/>
          </a:xfrm>
          <a:prstGeom prst="rect">
            <a:avLst/>
          </a:prstGeom>
          <a:solidFill>
            <a:schemeClr val="accent4"/>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2393" y="122078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19" name="Picture Placeholder 17"/>
          <p:cNvSpPr>
            <a:spLocks noGrp="1"/>
          </p:cNvSpPr>
          <p:nvPr>
            <p:ph type="pic" sz="quarter" idx="13"/>
          </p:nvPr>
        </p:nvSpPr>
        <p:spPr>
          <a:xfrm>
            <a:off x="2591741" y="212169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1" name="Picture Placeholder 17"/>
          <p:cNvSpPr>
            <a:spLocks noGrp="1"/>
          </p:cNvSpPr>
          <p:nvPr>
            <p:ph type="pic" sz="quarter" idx="15"/>
          </p:nvPr>
        </p:nvSpPr>
        <p:spPr>
          <a:xfrm>
            <a:off x="3491861" y="212169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2" name="Picture Placeholder 17"/>
          <p:cNvSpPr>
            <a:spLocks noGrp="1"/>
          </p:cNvSpPr>
          <p:nvPr>
            <p:ph type="pic" sz="quarter" idx="16"/>
          </p:nvPr>
        </p:nvSpPr>
        <p:spPr>
          <a:xfrm>
            <a:off x="791501" y="302181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3" name="Picture Placeholder 17"/>
          <p:cNvSpPr>
            <a:spLocks noGrp="1"/>
          </p:cNvSpPr>
          <p:nvPr>
            <p:ph type="pic" sz="quarter" idx="17"/>
          </p:nvPr>
        </p:nvSpPr>
        <p:spPr>
          <a:xfrm>
            <a:off x="1690969" y="3022592"/>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4" name="Picture Placeholder 17"/>
          <p:cNvSpPr>
            <a:spLocks noGrp="1"/>
          </p:cNvSpPr>
          <p:nvPr>
            <p:ph type="pic" sz="quarter" idx="18"/>
          </p:nvPr>
        </p:nvSpPr>
        <p:spPr>
          <a:xfrm>
            <a:off x="2591741" y="302181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5" name="Picture Placeholder 17"/>
          <p:cNvSpPr>
            <a:spLocks noGrp="1"/>
          </p:cNvSpPr>
          <p:nvPr>
            <p:ph type="pic" sz="quarter" idx="19"/>
          </p:nvPr>
        </p:nvSpPr>
        <p:spPr>
          <a:xfrm>
            <a:off x="3491209" y="3022592"/>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1856" y="1221570"/>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5965" y="1221570"/>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1856" y="163567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5965" y="163567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4</a:t>
            </a:r>
            <a:endParaRPr lang="ru-RU" dirty="0"/>
          </a:p>
        </p:txBody>
      </p:sp>
    </p:spTree>
    <p:extLst>
      <p:ext uri="{BB962C8B-B14F-4D97-AF65-F5344CB8AC3E}">
        <p14:creationId xmlns:p14="http://schemas.microsoft.com/office/powerpoint/2010/main" val="72287760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Set of Tiles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3" name="Content Placeholder 2"/>
          <p:cNvSpPr>
            <a:spLocks noGrp="1"/>
          </p:cNvSpPr>
          <p:nvPr>
            <p:ph idx="1" hasCustomPrompt="1"/>
          </p:nvPr>
        </p:nvSpPr>
        <p:spPr>
          <a:xfrm>
            <a:off x="4842689" y="1670851"/>
            <a:ext cx="3960528" cy="2610349"/>
          </a:xfrm>
          <a:prstGeom prst="rect">
            <a:avLst/>
          </a:prstGeom>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lvl2pPr>
            <a:lvl3pPr marL="0" indent="0">
              <a:buSzPct val="100000"/>
              <a:buFontTx/>
              <a:buNone/>
              <a:defRPr sz="1600" baseline="0">
                <a:solidFill>
                  <a:schemeClr val="tx1">
                    <a:lumMod val="65000"/>
                    <a:lumOff val="35000"/>
                  </a:schemeClr>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5" name="Content Placeholder 6"/>
          <p:cNvSpPr>
            <a:spLocks noGrp="1"/>
          </p:cNvSpPr>
          <p:nvPr>
            <p:ph sz="quarter" idx="11"/>
          </p:nvPr>
        </p:nvSpPr>
        <p:spPr>
          <a:xfrm>
            <a:off x="792150" y="1670848"/>
            <a:ext cx="1708075" cy="1710228"/>
          </a:xfrm>
          <a:prstGeom prst="rect">
            <a:avLst/>
          </a:prstGeom>
          <a:solidFill>
            <a:schemeClr val="accent4"/>
          </a:solidFill>
        </p:spPr>
        <p:txBody>
          <a:bodyPr lIns="91428" tIns="45714" rIns="91428" bIns="45714" anchor="b"/>
          <a:lstStyle>
            <a:lvl1pPr marL="0" indent="0">
              <a:buNone/>
              <a:defRPr sz="1200">
                <a:solidFill>
                  <a:schemeClr val="bg1"/>
                </a:solidFill>
              </a:defRPr>
            </a:lvl1pPr>
            <a:lvl2pPr marL="457143" indent="0">
              <a:buNone/>
              <a:defRPr sz="1200"/>
            </a:lvl2pPr>
            <a:lvl3pPr marL="914286" indent="0">
              <a:buNone/>
              <a:defRPr sz="1200"/>
            </a:lvl3pPr>
            <a:lvl4pPr marL="1371429" indent="0">
              <a:buNone/>
              <a:defRPr sz="1200"/>
            </a:lvl4pPr>
            <a:lvl5pPr marL="1828572" indent="0">
              <a:buNone/>
              <a:defRPr sz="1200"/>
            </a:lvl5pPr>
          </a:lstStyle>
          <a:p>
            <a:pPr lvl="0"/>
            <a:r>
              <a:rPr lang="en-US" dirty="0" smtClean="0"/>
              <a:t>Click to edit Master text styles</a:t>
            </a:r>
            <a:endParaRPr lang="ru-RU" dirty="0"/>
          </a:p>
        </p:txBody>
      </p:sp>
      <p:sp>
        <p:nvSpPr>
          <p:cNvPr id="18" name="Picture Placeholder 17"/>
          <p:cNvSpPr>
            <a:spLocks noGrp="1"/>
          </p:cNvSpPr>
          <p:nvPr>
            <p:ph type="pic" sz="quarter" idx="12"/>
          </p:nvPr>
        </p:nvSpPr>
        <p:spPr>
          <a:xfrm>
            <a:off x="2593045" y="1670066"/>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19" name="Picture Placeholder 17"/>
          <p:cNvSpPr>
            <a:spLocks noGrp="1"/>
          </p:cNvSpPr>
          <p:nvPr>
            <p:ph type="pic" sz="quarter" idx="13"/>
          </p:nvPr>
        </p:nvSpPr>
        <p:spPr>
          <a:xfrm>
            <a:off x="2592393" y="257096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1" name="Picture Placeholder 17"/>
          <p:cNvSpPr>
            <a:spLocks noGrp="1"/>
          </p:cNvSpPr>
          <p:nvPr>
            <p:ph type="pic" sz="quarter" idx="15"/>
          </p:nvPr>
        </p:nvSpPr>
        <p:spPr>
          <a:xfrm>
            <a:off x="3492513" y="257096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2" name="Picture Placeholder 17"/>
          <p:cNvSpPr>
            <a:spLocks noGrp="1"/>
          </p:cNvSpPr>
          <p:nvPr>
            <p:ph type="pic" sz="quarter" idx="16"/>
          </p:nvPr>
        </p:nvSpPr>
        <p:spPr>
          <a:xfrm>
            <a:off x="792153" y="347108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3" name="Picture Placeholder 17"/>
          <p:cNvSpPr>
            <a:spLocks noGrp="1"/>
          </p:cNvSpPr>
          <p:nvPr>
            <p:ph type="pic" sz="quarter" idx="17"/>
          </p:nvPr>
        </p:nvSpPr>
        <p:spPr>
          <a:xfrm>
            <a:off x="1691619" y="347187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4" name="Picture Placeholder 17"/>
          <p:cNvSpPr>
            <a:spLocks noGrp="1"/>
          </p:cNvSpPr>
          <p:nvPr>
            <p:ph type="pic" sz="quarter" idx="18"/>
          </p:nvPr>
        </p:nvSpPr>
        <p:spPr>
          <a:xfrm>
            <a:off x="2592393" y="3471088"/>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25" name="Picture Placeholder 17"/>
          <p:cNvSpPr>
            <a:spLocks noGrp="1"/>
          </p:cNvSpPr>
          <p:nvPr>
            <p:ph type="pic" sz="quarter" idx="19"/>
          </p:nvPr>
        </p:nvSpPr>
        <p:spPr>
          <a:xfrm>
            <a:off x="3491861" y="3471870"/>
            <a:ext cx="809625" cy="811212"/>
          </a:xfrm>
          <a:prstGeom prst="rect">
            <a:avLst/>
          </a:prstGeom>
          <a:solidFill>
            <a:schemeClr val="accent2"/>
          </a:solidFill>
        </p:spPr>
        <p:txBody>
          <a:bodyPr lIns="91428" tIns="45714" rIns="91428" bIns="45714"/>
          <a:lstStyle>
            <a:lvl1pPr marL="0" indent="0">
              <a:buNone/>
              <a:defRPr sz="1200"/>
            </a:lvl1pPr>
          </a:lstStyle>
          <a:p>
            <a:endParaRPr lang="ru-RU"/>
          </a:p>
        </p:txBody>
      </p:sp>
      <p:sp>
        <p:nvSpPr>
          <p:cNvPr id="30" name="Picture Placeholder 17"/>
          <p:cNvSpPr>
            <a:spLocks noGrp="1"/>
          </p:cNvSpPr>
          <p:nvPr>
            <p:ph type="pic" sz="quarter" idx="20" hasCustomPrompt="1"/>
          </p:nvPr>
        </p:nvSpPr>
        <p:spPr>
          <a:xfrm>
            <a:off x="3492508" y="167084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1</a:t>
            </a:r>
            <a:endParaRPr lang="ru-RU" dirty="0"/>
          </a:p>
        </p:txBody>
      </p:sp>
      <p:sp>
        <p:nvSpPr>
          <p:cNvPr id="31" name="Picture Placeholder 17"/>
          <p:cNvSpPr>
            <a:spLocks noGrp="1"/>
          </p:cNvSpPr>
          <p:nvPr>
            <p:ph type="pic" sz="quarter" idx="21" hasCustomPrompt="1"/>
          </p:nvPr>
        </p:nvSpPr>
        <p:spPr>
          <a:xfrm>
            <a:off x="3906617" y="1670848"/>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2</a:t>
            </a:r>
            <a:endParaRPr lang="ru-RU" dirty="0"/>
          </a:p>
        </p:txBody>
      </p:sp>
      <p:sp>
        <p:nvSpPr>
          <p:cNvPr id="32" name="Picture Placeholder 17"/>
          <p:cNvSpPr>
            <a:spLocks noGrp="1"/>
          </p:cNvSpPr>
          <p:nvPr>
            <p:ph type="pic" sz="quarter" idx="22" hasCustomPrompt="1"/>
          </p:nvPr>
        </p:nvSpPr>
        <p:spPr>
          <a:xfrm>
            <a:off x="3492508" y="2084956"/>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3</a:t>
            </a:r>
            <a:endParaRPr lang="ru-RU" dirty="0"/>
          </a:p>
        </p:txBody>
      </p:sp>
      <p:sp>
        <p:nvSpPr>
          <p:cNvPr id="33" name="Picture Placeholder 17"/>
          <p:cNvSpPr>
            <a:spLocks noGrp="1"/>
          </p:cNvSpPr>
          <p:nvPr>
            <p:ph type="pic" sz="quarter" idx="23" hasCustomPrompt="1"/>
          </p:nvPr>
        </p:nvSpPr>
        <p:spPr>
          <a:xfrm>
            <a:off x="3906617" y="2084956"/>
            <a:ext cx="396000" cy="396000"/>
          </a:xfrm>
          <a:prstGeom prst="rect">
            <a:avLst/>
          </a:prstGeom>
          <a:solidFill>
            <a:schemeClr val="accent2"/>
          </a:solidFill>
        </p:spPr>
        <p:txBody>
          <a:bodyPr lIns="91428" tIns="45714" rIns="91428" bIns="45714"/>
          <a:lstStyle>
            <a:lvl1pPr marL="0" indent="0">
              <a:buNone/>
              <a:defRPr sz="1200"/>
            </a:lvl1pPr>
          </a:lstStyle>
          <a:p>
            <a:r>
              <a:rPr lang="ru-RU" dirty="0" smtClean="0"/>
              <a:t>4</a:t>
            </a:r>
            <a:endParaRPr lang="ru-RU" dirty="0"/>
          </a:p>
        </p:txBody>
      </p:sp>
      <p:sp>
        <p:nvSpPr>
          <p:cNvPr id="16"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32231767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45714"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9"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9" y="122235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7" y="257253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7" y="2573314"/>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90"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4240368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2801" y="1670070"/>
            <a:ext cx="3060408" cy="2610349"/>
          </a:xfrm>
          <a:prstGeom prst="rect">
            <a:avLst/>
          </a:prstGeom>
          <a:noFill/>
        </p:spPr>
        <p:txBody>
          <a:bodyPr lIns="0" tIns="45714"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3282" y="167006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2813" y="167084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2631" y="302102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2161" y="302181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4296" y="1669285"/>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3642" y="302024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99037556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3222" y="122000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753" y="1220788"/>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2570" y="257096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2100" y="257175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932"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2280"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50" y="1220788"/>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81" y="1221570"/>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7" y="257175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9" y="257253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274242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ategories, 4 + 6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nchor="ctr"/>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70" y="167084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100"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8"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6642280"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6641626" y="302259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tIns="45714" rIns="91428" bIns="45714"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7" y="167163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67241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302259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302337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3960528" cy="450060"/>
          </a:xfrm>
          <a:prstGeom prst="rect">
            <a:avLst/>
          </a:prstGeom>
        </p:spPr>
        <p:txBody>
          <a:bodyPr lIns="0" tIns="45714" rIns="91428" bIns="45714" anchor="b"/>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18562100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70"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100"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8"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6" y="257253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1497" y="122157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22235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257253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257331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25609750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bugging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a:defRPr lang="ru-RU" sz="2000" dirty="0">
                <a:solidFill>
                  <a:schemeClr val="bg1"/>
                </a:solidFill>
                <a:latin typeface="Segoe UI Light" pitchFamily="34" charset="0"/>
                <a:cs typeface="Segoe UI Light" pitchFamily="34" charset="0"/>
              </a:defRPr>
            </a:lvl1pPr>
          </a:lstStyle>
          <a:p>
            <a:pPr marL="0" lvl="0" indent="0">
              <a:lnSpc>
                <a:spcPct val="80000"/>
              </a:lnSpc>
              <a:buNone/>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12" name="Group 11"/>
          <p:cNvGrpSpPr/>
          <p:nvPr userDrawn="1"/>
        </p:nvGrpSpPr>
        <p:grpSpPr bwMode="black">
          <a:xfrm>
            <a:off x="6797603" y="1803123"/>
            <a:ext cx="1399574" cy="1431450"/>
            <a:chOff x="307975" y="1987550"/>
            <a:chExt cx="1377950" cy="1409701"/>
          </a:xfrm>
          <a:solidFill>
            <a:srgbClr val="FFFFFF"/>
          </a:solidFill>
        </p:grpSpPr>
        <p:sp>
          <p:nvSpPr>
            <p:cNvPr id="1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39" name="Group 38"/>
          <p:cNvGrpSpPr/>
          <p:nvPr userDrawn="1"/>
        </p:nvGrpSpPr>
        <p:grpSpPr>
          <a:xfrm>
            <a:off x="7542396" y="4822050"/>
            <a:ext cx="1260168" cy="321450"/>
            <a:chOff x="7542396" y="4822050"/>
            <a:chExt cx="1260168" cy="321450"/>
          </a:xfrm>
        </p:grpSpPr>
        <p:sp>
          <p:nvSpPr>
            <p:cNvPr id="40" name="Rectangle 3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42" name="Freeform 4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32"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Debugging</a:t>
            </a:r>
            <a:endParaRPr lang="ru-RU" dirty="0"/>
          </a:p>
        </p:txBody>
      </p:sp>
    </p:spTree>
    <p:extLst>
      <p:ext uri="{BB962C8B-B14F-4D97-AF65-F5344CB8AC3E}">
        <p14:creationId xmlns:p14="http://schemas.microsoft.com/office/powerpoint/2010/main" val="252640713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250" fill="hold"/>
                                        <p:tgtEl>
                                          <p:spTgt spid="39"/>
                                        </p:tgtEl>
                                        <p:attrNameLst>
                                          <p:attrName>ppt_x</p:attrName>
                                        </p:attrNameLst>
                                      </p:cBhvr>
                                      <p:tavLst>
                                        <p:tav tm="0">
                                          <p:val>
                                            <p:strVal val="#ppt_x"/>
                                          </p:val>
                                        </p:tav>
                                        <p:tav tm="100000">
                                          <p:val>
                                            <p:strVal val="#ppt_x"/>
                                          </p:val>
                                        </p:tav>
                                      </p:tavLst>
                                    </p:anim>
                                    <p:anim calcmode="lin" valueType="num">
                                      <p:cBhvr additive="base">
                                        <p:cTn id="8" dur="25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ategories, 4+4+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2" name="Picture Placeholder 17"/>
          <p:cNvSpPr>
            <a:spLocks noGrp="1"/>
          </p:cNvSpPr>
          <p:nvPr>
            <p:ph type="pic" sz="quarter" idx="12"/>
          </p:nvPr>
        </p:nvSpPr>
        <p:spPr>
          <a:xfrm>
            <a:off x="3942570" y="167084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292100"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3941918"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29144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8"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6" y="302259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7" y="167163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67241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302259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302337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Tree>
    <p:extLst>
      <p:ext uri="{BB962C8B-B14F-4D97-AF65-F5344CB8AC3E}">
        <p14:creationId xmlns:p14="http://schemas.microsoft.com/office/powerpoint/2010/main" val="215013517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990" y="1220788"/>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2338"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6" name="Picture Placeholder 17"/>
          <p:cNvSpPr>
            <a:spLocks noGrp="1"/>
          </p:cNvSpPr>
          <p:nvPr>
            <p:ph type="pic" sz="quarter" idx="19"/>
          </p:nvPr>
        </p:nvSpPr>
        <p:spPr>
          <a:xfrm>
            <a:off x="792150" y="1220788"/>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681" y="1221570"/>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1497" y="257175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1029" y="257253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2" name="Content Placeholder 2"/>
          <p:cNvSpPr>
            <a:spLocks noGrp="1"/>
          </p:cNvSpPr>
          <p:nvPr>
            <p:ph idx="25" hasCustomPrompt="1"/>
          </p:nvPr>
        </p:nvSpPr>
        <p:spPr>
          <a:xfrm>
            <a:off x="3942568" y="1220788"/>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2568" y="2570968"/>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67019417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ategories, 4+2l+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8" name="Picture Placeholder 17"/>
          <p:cNvSpPr>
            <a:spLocks noGrp="1"/>
          </p:cNvSpPr>
          <p:nvPr>
            <p:ph type="pic" sz="quarter" idx="17"/>
          </p:nvPr>
        </p:nvSpPr>
        <p:spPr>
          <a:xfrm>
            <a:off x="7092338"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8"/>
          </p:nvPr>
        </p:nvSpPr>
        <p:spPr>
          <a:xfrm>
            <a:off x="7091686" y="302259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Text Placeholder 4"/>
          <p:cNvSpPr>
            <a:spLocks noGrp="1"/>
          </p:cNvSpPr>
          <p:nvPr>
            <p:ph type="body" sz="quarter" idx="10" hasCustomPrompt="1"/>
          </p:nvPr>
        </p:nvSpPr>
        <p:spPr>
          <a:xfrm>
            <a:off x="791497"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16" name="Picture Placeholder 17"/>
          <p:cNvSpPr>
            <a:spLocks noGrp="1"/>
          </p:cNvSpPr>
          <p:nvPr>
            <p:ph type="pic" sz="quarter" idx="19"/>
          </p:nvPr>
        </p:nvSpPr>
        <p:spPr>
          <a:xfrm>
            <a:off x="791497" y="1671631"/>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7" name="Picture Placeholder 17"/>
          <p:cNvSpPr>
            <a:spLocks noGrp="1"/>
          </p:cNvSpPr>
          <p:nvPr>
            <p:ph type="pic" sz="quarter" idx="20"/>
          </p:nvPr>
        </p:nvSpPr>
        <p:spPr>
          <a:xfrm>
            <a:off x="2141029" y="1672412"/>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8" name="Picture Placeholder 17"/>
          <p:cNvSpPr>
            <a:spLocks noGrp="1"/>
          </p:cNvSpPr>
          <p:nvPr>
            <p:ph type="pic" sz="quarter" idx="21"/>
          </p:nvPr>
        </p:nvSpPr>
        <p:spPr>
          <a:xfrm>
            <a:off x="790847" y="3022594"/>
            <a:ext cx="125848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9" name="Picture Placeholder 17"/>
          <p:cNvSpPr>
            <a:spLocks noGrp="1"/>
          </p:cNvSpPr>
          <p:nvPr>
            <p:ph type="pic" sz="quarter" idx="22"/>
          </p:nvPr>
        </p:nvSpPr>
        <p:spPr>
          <a:xfrm>
            <a:off x="2140377" y="3023374"/>
            <a:ext cx="1257703" cy="126016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20" name="Text Placeholder 4"/>
          <p:cNvSpPr>
            <a:spLocks noGrp="1"/>
          </p:cNvSpPr>
          <p:nvPr>
            <p:ph type="body" sz="quarter" idx="23" hasCustomPrompt="1"/>
          </p:nvPr>
        </p:nvSpPr>
        <p:spPr>
          <a:xfrm>
            <a:off x="3941916" y="1221570"/>
            <a:ext cx="261034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21" name="Text Placeholder 4"/>
          <p:cNvSpPr>
            <a:spLocks noGrp="1"/>
          </p:cNvSpPr>
          <p:nvPr>
            <p:ph type="body" sz="quarter" idx="24" hasCustomPrompt="1"/>
          </p:nvPr>
        </p:nvSpPr>
        <p:spPr>
          <a:xfrm>
            <a:off x="7092336" y="1221570"/>
            <a:ext cx="1710228" cy="450060"/>
          </a:xfrm>
          <a:prstGeom prst="rect">
            <a:avLst/>
          </a:prstGeom>
        </p:spPr>
        <p:txBody>
          <a:bodyPr lIns="0" tIns="45714" rIns="91428" bIns="45714" anchor="b"/>
          <a:lstStyle>
            <a:lvl1pPr marL="0" indent="0">
              <a:lnSpc>
                <a:spcPct val="80000"/>
              </a:lnSpc>
              <a:buFont typeface="Arial" pitchFamily="34" charset="0"/>
              <a:buNone/>
              <a:defRPr sz="24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Category</a:t>
            </a:r>
            <a:endParaRPr lang="ru-RU" dirty="0"/>
          </a:p>
        </p:txBody>
      </p:sp>
      <p:sp>
        <p:nvSpPr>
          <p:cNvPr id="22" name="Content Placeholder 2"/>
          <p:cNvSpPr>
            <a:spLocks noGrp="1"/>
          </p:cNvSpPr>
          <p:nvPr>
            <p:ph idx="25" hasCustomPrompt="1"/>
          </p:nvPr>
        </p:nvSpPr>
        <p:spPr>
          <a:xfrm>
            <a:off x="3941916" y="1671630"/>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23" name="Content Placeholder 2"/>
          <p:cNvSpPr>
            <a:spLocks noGrp="1"/>
          </p:cNvSpPr>
          <p:nvPr>
            <p:ph idx="26" hasCustomPrompt="1"/>
          </p:nvPr>
        </p:nvSpPr>
        <p:spPr>
          <a:xfrm>
            <a:off x="3941916" y="3021810"/>
            <a:ext cx="2610348" cy="1260168"/>
          </a:xfrm>
          <a:prstGeom prst="rect">
            <a:avLst/>
          </a:prstGeom>
          <a:solidFill>
            <a:schemeClr val="accent4"/>
          </a:solidFill>
        </p:spPr>
        <p:txBody>
          <a:bodyPr lIns="91428" tIns="45714" rIns="91428" bIns="45714"/>
          <a:lstStyle>
            <a:lvl1pPr marL="0" indent="0">
              <a:buSzPct val="100000"/>
              <a:buFontTx/>
              <a:buNone/>
              <a:defRPr lang="ru-RU" baseline="0" dirty="0" smtClean="0">
                <a:solidFill>
                  <a:schemeClr val="bg1"/>
                </a:solidFill>
                <a:latin typeface="Segoe UI Light" pitchFamily="34" charset="0"/>
                <a:cs typeface="Segoe UI Light" pitchFamily="34" charset="0"/>
              </a:defRPr>
            </a:lvl1pPr>
            <a:lvl2pPr marL="0" indent="0">
              <a:buSzPct val="100000"/>
              <a:buFontTx/>
              <a:buNone/>
              <a:defRPr lang="ru-RU" sz="2000" baseline="0" dirty="0" smtClean="0">
                <a:solidFill>
                  <a:schemeClr val="bg1"/>
                </a:solidFill>
              </a:defRPr>
            </a:lvl2pPr>
            <a:lvl3pPr marL="0" indent="0">
              <a:buSzPct val="100000"/>
              <a:buFontTx/>
              <a:buNone/>
              <a:defRPr sz="1600" baseline="0">
                <a:solidFill>
                  <a:schemeClr val="bg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Tree>
    <p:extLst>
      <p:ext uri="{BB962C8B-B14F-4D97-AF65-F5344CB8AC3E}">
        <p14:creationId xmlns:p14="http://schemas.microsoft.com/office/powerpoint/2010/main" val="23187904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9"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1509" y="122235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1327" y="257253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857" y="2573314"/>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990" y="1220788"/>
            <a:ext cx="1258483" cy="261113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163599762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Content + 4 Tile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0844" y="1672416"/>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327" y="167241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5740857" y="1673194"/>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5"/>
          </p:nvPr>
        </p:nvSpPr>
        <p:spPr>
          <a:xfrm>
            <a:off x="4390676" y="3023374"/>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5740205" y="3024156"/>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7"/>
          </p:nvPr>
        </p:nvSpPr>
        <p:spPr>
          <a:xfrm>
            <a:off x="7092338" y="1671631"/>
            <a:ext cx="1258483" cy="261113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
        <p:nvSpPr>
          <p:cNvPr id="9"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184690851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221570"/>
            <a:ext cx="2610348" cy="261034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4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9" y="257253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Tree>
    <p:extLst>
      <p:ext uri="{BB962C8B-B14F-4D97-AF65-F5344CB8AC3E}">
        <p14:creationId xmlns:p14="http://schemas.microsoft.com/office/powerpoint/2010/main" val="15374479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2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12" name="Picture Placeholder 17"/>
          <p:cNvSpPr>
            <a:spLocks noGrp="1"/>
          </p:cNvSpPr>
          <p:nvPr>
            <p:ph type="pic" sz="quarter" idx="12"/>
          </p:nvPr>
        </p:nvSpPr>
        <p:spPr>
          <a:xfrm>
            <a:off x="4391976" y="1671630"/>
            <a:ext cx="2610348" cy="2610348"/>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a:p>
        </p:txBody>
      </p:sp>
      <p:sp>
        <p:nvSpPr>
          <p:cNvPr id="13" name="Picture Placeholder 17"/>
          <p:cNvSpPr>
            <a:spLocks noGrp="1"/>
          </p:cNvSpPr>
          <p:nvPr>
            <p:ph type="pic" sz="quarter" idx="14"/>
          </p:nvPr>
        </p:nvSpPr>
        <p:spPr>
          <a:xfrm>
            <a:off x="709234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5" name="Picture Placeholder 17"/>
          <p:cNvSpPr>
            <a:spLocks noGrp="1"/>
          </p:cNvSpPr>
          <p:nvPr>
            <p:ph type="pic" sz="quarter" idx="16"/>
          </p:nvPr>
        </p:nvSpPr>
        <p:spPr>
          <a:xfrm>
            <a:off x="7091689" y="302259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7"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405907950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22157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9" y="122157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9" y="122235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9" y="257175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41" y="122157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60" y="2571751"/>
            <a:ext cx="260866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Tree>
    <p:extLst>
      <p:ext uri="{BB962C8B-B14F-4D97-AF65-F5344CB8AC3E}">
        <p14:creationId xmlns:p14="http://schemas.microsoft.com/office/powerpoint/2010/main" val="257176003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Content + Picture + 4 Ti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496" y="321453"/>
            <a:ext cx="8011068" cy="720097"/>
          </a:xfrm>
          <a:prstGeom prst="rect">
            <a:avLst/>
          </a:prstGeom>
        </p:spPr>
        <p:txBody>
          <a:bodyPr lIns="0" tIns="45714" rIns="91428" bIns="45714"/>
          <a:lstStyle>
            <a:lvl1pPr algn="l">
              <a:defRPr sz="4000">
                <a:latin typeface="Segoe UI Light" pitchFamily="34" charset="0"/>
                <a:cs typeface="Segoe UI Light" pitchFamily="34" charset="0"/>
              </a:defRPr>
            </a:lvl1pPr>
          </a:lstStyle>
          <a:p>
            <a:r>
              <a:rPr lang="en-US" dirty="0" smtClean="0"/>
              <a:t>Click to edit title</a:t>
            </a:r>
            <a:endParaRPr lang="ru-RU" dirty="0"/>
          </a:p>
        </p:txBody>
      </p:sp>
      <p:sp>
        <p:nvSpPr>
          <p:cNvPr id="11" name="Content Placeholder 2"/>
          <p:cNvSpPr>
            <a:spLocks noGrp="1"/>
          </p:cNvSpPr>
          <p:nvPr>
            <p:ph idx="1" hasCustomPrompt="1"/>
          </p:nvPr>
        </p:nvSpPr>
        <p:spPr>
          <a:xfrm>
            <a:off x="791496" y="1671634"/>
            <a:ext cx="3060408" cy="2610349"/>
          </a:xfrm>
          <a:prstGeom prst="rect">
            <a:avLst/>
          </a:prstGeom>
          <a:noFill/>
        </p:spPr>
        <p:txBody>
          <a:bodyPr lIns="0" tIns="0" rIns="91428" bIns="45714"/>
          <a:lstStyle>
            <a:lvl1pPr marL="0" indent="0">
              <a:buSzPct val="100000"/>
              <a:buFontTx/>
              <a:buNone/>
              <a:defRPr lang="ru-RU" baseline="0" dirty="0" smtClean="0">
                <a:solidFill>
                  <a:schemeClr val="accent1"/>
                </a:solidFill>
                <a:latin typeface="Segoe UI Light" pitchFamily="34" charset="0"/>
                <a:cs typeface="Segoe UI Light" pitchFamily="34" charset="0"/>
              </a:defRPr>
            </a:lvl1pPr>
            <a:lvl2pPr marL="0" indent="0">
              <a:buSzPct val="100000"/>
              <a:buFontTx/>
              <a:buNone/>
              <a:defRPr lang="ru-RU" sz="2000" baseline="0" dirty="0" smtClean="0">
                <a:solidFill>
                  <a:schemeClr val="tx1"/>
                </a:solidFill>
              </a:defRPr>
            </a:lvl2pPr>
            <a:lvl3pPr marL="0" indent="0">
              <a:buSzPct val="100000"/>
              <a:buFontTx/>
              <a:buNone/>
              <a:defRPr sz="1600" baseline="0">
                <a:solidFill>
                  <a:schemeClr val="tx1"/>
                </a:solidFill>
              </a:defRPr>
            </a:lvl3pPr>
            <a:lvl4pPr marL="1371429" indent="0">
              <a:buNone/>
              <a:defRPr/>
            </a:lvl4pPr>
          </a:lstStyle>
          <a:p>
            <a:pPr lvl="0"/>
            <a:r>
              <a:rPr lang="en-US" dirty="0" smtClean="0"/>
              <a:t>First level</a:t>
            </a:r>
            <a:endParaRPr lang="ru-RU" dirty="0" smtClean="0"/>
          </a:p>
          <a:p>
            <a:pPr lvl="1"/>
            <a:r>
              <a:rPr lang="en-US" dirty="0" smtClean="0"/>
              <a:t>Second level</a:t>
            </a:r>
            <a:endParaRPr lang="ru-RU" dirty="0" smtClean="0"/>
          </a:p>
          <a:p>
            <a:pPr lvl="2"/>
            <a:r>
              <a:rPr lang="en-US" dirty="0" smtClean="0"/>
              <a:t>Third level</a:t>
            </a:r>
            <a:r>
              <a:rPr lang="ru-RU" dirty="0" smtClean="0"/>
              <a:t>	</a:t>
            </a:r>
          </a:p>
        </p:txBody>
      </p:sp>
      <p:sp>
        <p:nvSpPr>
          <p:cNvPr id="7" name="Picture Placeholder 17"/>
          <p:cNvSpPr>
            <a:spLocks noGrp="1"/>
          </p:cNvSpPr>
          <p:nvPr>
            <p:ph type="pic" sz="quarter" idx="12"/>
          </p:nvPr>
        </p:nvSpPr>
        <p:spPr>
          <a:xfrm>
            <a:off x="4391979" y="167163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8" name="Picture Placeholder 17"/>
          <p:cNvSpPr>
            <a:spLocks noGrp="1"/>
          </p:cNvSpPr>
          <p:nvPr>
            <p:ph type="pic" sz="quarter" idx="14"/>
          </p:nvPr>
        </p:nvSpPr>
        <p:spPr>
          <a:xfrm>
            <a:off x="5741509" y="1672412"/>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9" name="Picture Placeholder 17"/>
          <p:cNvSpPr>
            <a:spLocks noGrp="1"/>
          </p:cNvSpPr>
          <p:nvPr>
            <p:ph type="pic" sz="quarter" idx="15"/>
          </p:nvPr>
        </p:nvSpPr>
        <p:spPr>
          <a:xfrm>
            <a:off x="4391979" y="3021811"/>
            <a:ext cx="1258483" cy="1260950"/>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0" name="Picture Placeholder 17"/>
          <p:cNvSpPr>
            <a:spLocks noGrp="1"/>
          </p:cNvSpPr>
          <p:nvPr>
            <p:ph type="pic" sz="quarter" idx="16"/>
          </p:nvPr>
        </p:nvSpPr>
        <p:spPr>
          <a:xfrm>
            <a:off x="7092341" y="1671630"/>
            <a:ext cx="1257703" cy="1260168"/>
          </a:xfrm>
          <a:prstGeom prst="rect">
            <a:avLst/>
          </a:prstGeom>
          <a:solidFill>
            <a:schemeClr val="accent2"/>
          </a:solidFill>
        </p:spPr>
        <p:txBody>
          <a:bodyPr lIns="91428" tIns="45714" rIns="91428" bIns="45714" anchor="b"/>
          <a:lstStyle>
            <a:lvl1pPr marL="0" indent="0">
              <a:buNone/>
              <a:defRPr sz="1200">
                <a:solidFill>
                  <a:schemeClr val="bg1"/>
                </a:solidFill>
              </a:defRPr>
            </a:lvl1pPr>
          </a:lstStyle>
          <a:p>
            <a:endParaRPr lang="ru-RU"/>
          </a:p>
        </p:txBody>
      </p:sp>
      <p:sp>
        <p:nvSpPr>
          <p:cNvPr id="14" name="Picture Placeholder 17"/>
          <p:cNvSpPr>
            <a:spLocks noGrp="1"/>
          </p:cNvSpPr>
          <p:nvPr>
            <p:ph type="pic" sz="quarter" idx="17"/>
          </p:nvPr>
        </p:nvSpPr>
        <p:spPr>
          <a:xfrm>
            <a:off x="5742160" y="3021811"/>
            <a:ext cx="2608663" cy="1260950"/>
          </a:xfrm>
          <a:prstGeom prst="rect">
            <a:avLst/>
          </a:prstGeom>
          <a:solidFill>
            <a:schemeClr val="accent4"/>
          </a:solidFill>
        </p:spPr>
        <p:txBody>
          <a:bodyPr lIns="91428" tIns="45714" rIns="91428" bIns="45714" anchor="b"/>
          <a:lstStyle>
            <a:lvl1pPr marL="0" indent="0">
              <a:buNone/>
              <a:defRPr sz="1200">
                <a:solidFill>
                  <a:schemeClr val="bg1"/>
                </a:solidFill>
              </a:defRPr>
            </a:lvl1pPr>
          </a:lstStyle>
          <a:p>
            <a:endParaRPr lang="ru-RU" dirty="0"/>
          </a:p>
        </p:txBody>
      </p:sp>
      <p:sp>
        <p:nvSpPr>
          <p:cNvPr id="12" name="Text Placeholder 4"/>
          <p:cNvSpPr>
            <a:spLocks noGrp="1"/>
          </p:cNvSpPr>
          <p:nvPr>
            <p:ph type="body" sz="quarter" idx="10" hasCustomPrompt="1"/>
          </p:nvPr>
        </p:nvSpPr>
        <p:spPr>
          <a:xfrm>
            <a:off x="791501" y="1041546"/>
            <a:ext cx="8010525" cy="540072"/>
          </a:xfrm>
          <a:prstGeom prst="rect">
            <a:avLst/>
          </a:prstGeom>
        </p:spPr>
        <p:txBody>
          <a:bodyPr lIns="0" tIns="45714" rIns="91428" bIns="45714"/>
          <a:lstStyle>
            <a:lvl1pPr marL="0" indent="0">
              <a:lnSpc>
                <a:spcPct val="80000"/>
              </a:lnSpc>
              <a:buFont typeface="Arial" pitchFamily="34" charset="0"/>
              <a:buNone/>
              <a:defRPr sz="2800" baseline="0">
                <a:solidFill>
                  <a:schemeClr val="tx1">
                    <a:lumMod val="85000"/>
                    <a:lumOff val="15000"/>
                  </a:schemeClr>
                </a:solidFill>
                <a:latin typeface="Segoe UI Light" pitchFamily="34" charset="0"/>
                <a:cs typeface="Segoe UI Light" pitchFamily="34" charset="0"/>
              </a:defRPr>
            </a:lvl1pPr>
            <a:lvl2pPr marL="457143" indent="0">
              <a:buNone/>
              <a:defRPr/>
            </a:lvl2pPr>
            <a:lvl3pPr marL="914286" indent="0">
              <a:buNone/>
              <a:defRPr/>
            </a:lvl3pPr>
            <a:lvl4pPr marL="1371429" indent="0">
              <a:buNone/>
              <a:defRPr/>
            </a:lvl4pPr>
            <a:lvl5pPr marL="1828572" indent="0">
              <a:buNone/>
              <a:defRPr/>
            </a:lvl5pPr>
          </a:lstStyle>
          <a:p>
            <a:pPr lvl="0"/>
            <a:r>
              <a:rPr lang="en-US" dirty="0" smtClean="0"/>
              <a:t>Click to edit subtitle</a:t>
            </a:r>
            <a:endParaRPr lang="ru-RU" dirty="0"/>
          </a:p>
        </p:txBody>
      </p:sp>
    </p:spTree>
    <p:extLst>
      <p:ext uri="{BB962C8B-B14F-4D97-AF65-F5344CB8AC3E}">
        <p14:creationId xmlns:p14="http://schemas.microsoft.com/office/powerpoint/2010/main" val="2898826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228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108"/>
          </a:xfrm>
          <a:prstGeom prst="rect">
            <a:avLst/>
          </a:prstGeom>
        </p:spPr>
        <p:txBody>
          <a:bodyPr lIns="0" tIns="89988" rIns="91428" bIns="89988"/>
          <a:lstStyle>
            <a:lvl1pPr marL="342856" indent="-342856">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19" name="Group 18"/>
          <p:cNvGrpSpPr/>
          <p:nvPr userDrawn="1"/>
        </p:nvGrpSpPr>
        <p:grpSpPr>
          <a:xfrm>
            <a:off x="7542396" y="4822050"/>
            <a:ext cx="1260168" cy="321450"/>
            <a:chOff x="7542396" y="4822050"/>
            <a:chExt cx="1260168" cy="321450"/>
          </a:xfrm>
        </p:grpSpPr>
        <p:sp>
          <p:nvSpPr>
            <p:cNvPr id="20" name="Rectangle 19"/>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Box 20"/>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2" name="Freeform 21"/>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6"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Demo</a:t>
            </a:r>
            <a:endParaRPr lang="ru-RU" dirty="0"/>
          </a:p>
        </p:txBody>
      </p:sp>
      <p:grpSp>
        <p:nvGrpSpPr>
          <p:cNvPr id="17" name="Group 16"/>
          <p:cNvGrpSpPr/>
          <p:nvPr userDrawn="1"/>
        </p:nvGrpSpPr>
        <p:grpSpPr bwMode="black">
          <a:xfrm>
            <a:off x="6661993" y="1761642"/>
            <a:ext cx="1690513" cy="1375306"/>
            <a:chOff x="5184775" y="225425"/>
            <a:chExt cx="1500188" cy="1220788"/>
          </a:xfrm>
          <a:solidFill>
            <a:srgbClr val="FFFFFF"/>
          </a:solidFill>
        </p:grpSpPr>
        <p:sp>
          <p:nvSpPr>
            <p:cNvPr id="1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6023510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ppt_x"/>
                                          </p:val>
                                        </p:tav>
                                        <p:tav tm="100000">
                                          <p:val>
                                            <p:strVal val="#ppt_x"/>
                                          </p:val>
                                        </p:tav>
                                      </p:tavLst>
                                    </p:anim>
                                    <p:anim calcmode="lin" valueType="num">
                                      <p:cBhvr additive="base">
                                        <p:cTn id="8"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Tree>
    <p:extLst>
      <p:ext uri="{BB962C8B-B14F-4D97-AF65-F5344CB8AC3E}">
        <p14:creationId xmlns:p14="http://schemas.microsoft.com/office/powerpoint/2010/main" val="8972884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 Titl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lIns="91428" tIns="45714" rIns="91428" bIns="45714" anchor="b"/>
          <a:lstStyle>
            <a:lvl1pPr algn="l">
              <a:defRPr sz="3200">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1675964747"/>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Tree>
    <p:extLst>
      <p:ext uri="{BB962C8B-B14F-4D97-AF65-F5344CB8AC3E}">
        <p14:creationId xmlns:p14="http://schemas.microsoft.com/office/powerpoint/2010/main" val="754349223"/>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 Title">
    <p:bg>
      <p:bgPr>
        <a:solidFill>
          <a:schemeClr val="tx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lIns="91428" tIns="45714" rIns="91428" bIns="45714"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70210657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 Title w Gradi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lIns="91428" tIns="45714" rIns="91428" bIns="45714"/>
          <a:lstStyle>
            <a:lvl1pPr marL="0" indent="0">
              <a:buNone/>
              <a:defRPr/>
            </a:lvl1pPr>
          </a:lstStyle>
          <a:p>
            <a:endParaRPr lang="ru-RU" dirty="0"/>
          </a:p>
        </p:txBody>
      </p:sp>
      <p:sp>
        <p:nvSpPr>
          <p:cNvPr id="7" name="Content Placeholder 6"/>
          <p:cNvSpPr>
            <a:spLocks noGrp="1"/>
          </p:cNvSpPr>
          <p:nvPr>
            <p:ph sz="quarter" idx="11" hasCustomPrompt="1"/>
          </p:nvPr>
        </p:nvSpPr>
        <p:spPr>
          <a:xfrm>
            <a:off x="0" y="2931798"/>
            <a:ext cx="9144000" cy="2211702"/>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lIns="91428" tIns="45714" rIns="91428" bIns="45714"/>
          <a:lstStyle>
            <a:lvl1pPr marL="0" indent="0">
              <a:buNone/>
              <a:defRPr sz="1800" baseline="0"/>
            </a:lvl1pPr>
          </a:lstStyle>
          <a:p>
            <a:pPr lvl="0"/>
            <a:r>
              <a:rPr lang="en-US" dirty="0" smtClean="0"/>
              <a:t>Gradient Goes Here</a:t>
            </a:r>
            <a:endParaRPr lang="ru-RU" dirty="0"/>
          </a:p>
        </p:txBody>
      </p:sp>
      <p:sp>
        <p:nvSpPr>
          <p:cNvPr id="4" name="Title 1"/>
          <p:cNvSpPr>
            <a:spLocks noGrp="1"/>
          </p:cNvSpPr>
          <p:nvPr>
            <p:ph type="title" hasCustomPrompt="1"/>
          </p:nvPr>
        </p:nvSpPr>
        <p:spPr>
          <a:xfrm>
            <a:off x="3491856" y="3921930"/>
            <a:ext cx="5310708" cy="1170156"/>
          </a:xfrm>
          <a:prstGeom prst="rect">
            <a:avLst/>
          </a:prstGeom>
        </p:spPr>
        <p:txBody>
          <a:bodyPr lIns="91428" tIns="45714" rIns="91428" bIns="45714" anchor="b"/>
          <a:lstStyle>
            <a:lvl1pPr algn="l">
              <a:defRPr sz="3200">
                <a:solidFill>
                  <a:schemeClr val="bg1"/>
                </a:solidFill>
                <a:latin typeface="Segoe UI Light" pitchFamily="34" charset="0"/>
                <a:cs typeface="Segoe UI Light" pitchFamily="34" charset="0"/>
              </a:defRPr>
            </a:lvl1pPr>
          </a:lstStyle>
          <a:p>
            <a:r>
              <a:rPr lang="en-US" dirty="0" smtClean="0"/>
              <a:t>Click to edit title</a:t>
            </a:r>
            <a:endParaRPr lang="ru-RU" dirty="0"/>
          </a:p>
        </p:txBody>
      </p:sp>
    </p:spTree>
    <p:extLst>
      <p:ext uri="{BB962C8B-B14F-4D97-AF65-F5344CB8AC3E}">
        <p14:creationId xmlns:p14="http://schemas.microsoft.com/office/powerpoint/2010/main" val="2529513162"/>
      </p:ext>
    </p:extLst>
  </p:cSld>
  <p:clrMapOvr>
    <a:masterClrMapping/>
  </p:clrMapOvr>
  <mc:AlternateContent xmlns:mc="http://schemas.openxmlformats.org/markup-compatibility/2006" xmlns:p14="http://schemas.microsoft.com/office/powerpoint/2010/main">
    <mc:Choice Requires="p14">
      <p:transition spd="slow" p14:dur="1500">
        <p14:reveal thruBlk="1"/>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ictures w Title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2"/>
            <a:ext cx="2609850"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8" name="Title 1"/>
          <p:cNvSpPr txBox="1">
            <a:spLocks/>
          </p:cNvSpPr>
          <p:nvPr userDrawn="1"/>
        </p:nvSpPr>
        <p:spPr>
          <a:xfrm>
            <a:off x="791496" y="3471870"/>
            <a:ext cx="2610348" cy="360048"/>
          </a:xfrm>
          <a:prstGeom prst="rect">
            <a:avLst/>
          </a:prstGeom>
          <a:solidFill>
            <a:schemeClr val="accent3"/>
          </a:soli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471870"/>
            <a:ext cx="4410588" cy="360048"/>
          </a:xfrm>
          <a:prstGeom prst="rect">
            <a:avLst/>
          </a:prstGeom>
          <a:solidFill>
            <a:schemeClr val="accent3"/>
          </a:soli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86218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Pictures w Titles w Gradients">
    <p:spTree>
      <p:nvGrpSpPr>
        <p:cNvPr id="1" name=""/>
        <p:cNvGrpSpPr/>
        <p:nvPr/>
      </p:nvGrpSpPr>
      <p:grpSpPr>
        <a:xfrm>
          <a:off x="0" y="0"/>
          <a:ext cx="0" cy="0"/>
          <a:chOff x="0" y="0"/>
          <a:chExt cx="0" cy="0"/>
        </a:xfrm>
      </p:grpSpPr>
      <p:sp>
        <p:nvSpPr>
          <p:cNvPr id="2" name="Title 1"/>
          <p:cNvSpPr>
            <a:spLocks noGrp="1"/>
          </p:cNvSpPr>
          <p:nvPr>
            <p:ph type="title"/>
          </p:nvPr>
        </p:nvSpPr>
        <p:spPr>
          <a:xfrm>
            <a:off x="791496" y="321453"/>
            <a:ext cx="8011068" cy="720097"/>
          </a:xfrm>
          <a:prstGeom prst="rect">
            <a:avLst/>
          </a:prstGeom>
        </p:spPr>
        <p:txBody>
          <a:bodyPr lIns="0" tIns="45714" rIns="91428" bIns="45714" anchor="b"/>
          <a:lstStyle>
            <a:lvl1pPr algn="l">
              <a:defRPr sz="4000">
                <a:latin typeface="Segoe UI Light" pitchFamily="34" charset="0"/>
                <a:cs typeface="Segoe UI Light" pitchFamily="34" charset="0"/>
              </a:defRPr>
            </a:lvl1pPr>
          </a:lstStyle>
          <a:p>
            <a:r>
              <a:rPr lang="en-US" dirty="0" smtClean="0"/>
              <a:t>Click to edit Master title style</a:t>
            </a:r>
            <a:endParaRPr lang="ru-RU" dirty="0"/>
          </a:p>
        </p:txBody>
      </p:sp>
      <p:sp>
        <p:nvSpPr>
          <p:cNvPr id="6" name="Picture Placeholder 5"/>
          <p:cNvSpPr>
            <a:spLocks noGrp="1"/>
          </p:cNvSpPr>
          <p:nvPr>
            <p:ph type="pic" sz="quarter" idx="10"/>
          </p:nvPr>
        </p:nvSpPr>
        <p:spPr>
          <a:xfrm>
            <a:off x="791496" y="1221572"/>
            <a:ext cx="2609850"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7" name="Picture Placeholder 5"/>
          <p:cNvSpPr>
            <a:spLocks noGrp="1"/>
          </p:cNvSpPr>
          <p:nvPr>
            <p:ph type="pic" sz="quarter" idx="11"/>
          </p:nvPr>
        </p:nvSpPr>
        <p:spPr>
          <a:xfrm>
            <a:off x="3491189" y="1222352"/>
            <a:ext cx="4410588" cy="2611437"/>
          </a:xfrm>
          <a:prstGeom prst="rect">
            <a:avLst/>
          </a:prstGeom>
          <a:solidFill>
            <a:schemeClr val="tx1">
              <a:lumMod val="50000"/>
              <a:lumOff val="50000"/>
            </a:schemeClr>
          </a:solidFill>
        </p:spPr>
        <p:txBody>
          <a:bodyPr lIns="91428" tIns="45714" rIns="91428" bIns="45714"/>
          <a:lstStyle>
            <a:lvl1pPr marL="0" indent="0">
              <a:buNone/>
              <a:defRPr/>
            </a:lvl1pPr>
          </a:lstStyle>
          <a:p>
            <a:endParaRPr lang="ru-RU"/>
          </a:p>
        </p:txBody>
      </p:sp>
      <p:sp>
        <p:nvSpPr>
          <p:cNvPr id="8" name="Title 1"/>
          <p:cNvSpPr txBox="1">
            <a:spLocks/>
          </p:cNvSpPr>
          <p:nvPr userDrawn="1"/>
        </p:nvSpPr>
        <p:spPr>
          <a:xfrm>
            <a:off x="791496" y="3381858"/>
            <a:ext cx="261034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
        <p:nvSpPr>
          <p:cNvPr id="9" name="Title 1"/>
          <p:cNvSpPr txBox="1">
            <a:spLocks/>
          </p:cNvSpPr>
          <p:nvPr userDrawn="1"/>
        </p:nvSpPr>
        <p:spPr>
          <a:xfrm>
            <a:off x="3491856" y="3381858"/>
            <a:ext cx="4410588" cy="450060"/>
          </a:xfrm>
          <a:prstGeom prst="rect">
            <a:avLst/>
          </a:prstGeom>
          <a:gradFill>
            <a:gsLst>
              <a:gs pos="0">
                <a:schemeClr val="tx1">
                  <a:lumMod val="95000"/>
                  <a:lumOff val="5000"/>
                  <a:alpha val="0"/>
                </a:schemeClr>
              </a:gs>
              <a:gs pos="100000">
                <a:schemeClr val="tx1">
                  <a:lumMod val="95000"/>
                  <a:lumOff val="5000"/>
                  <a:alpha val="84000"/>
                </a:schemeClr>
              </a:gs>
            </a:gsLst>
            <a:lin ang="5400000" scaled="0"/>
          </a:gradFill>
        </p:spPr>
        <p:txBody>
          <a:bodyPr lIns="91428" tIns="45714" rIns="91428" bIns="45714" anchor="b"/>
          <a:lstStyle>
            <a:lvl1pPr algn="l" defTabSz="914400" rtl="0" eaLnBrk="1" latinLnBrk="0" hangingPunct="1">
              <a:spcBef>
                <a:spcPct val="0"/>
              </a:spcBef>
              <a:buNone/>
              <a:defRPr sz="3200" kern="1200">
                <a:solidFill>
                  <a:schemeClr val="tx1"/>
                </a:solidFill>
                <a:latin typeface="Segoe UI Light" pitchFamily="34" charset="0"/>
                <a:ea typeface="+mj-ea"/>
                <a:cs typeface="Segoe UI Light" pitchFamily="34" charset="0"/>
              </a:defRPr>
            </a:lvl1pPr>
          </a:lstStyle>
          <a:p>
            <a:r>
              <a:rPr lang="en-US" sz="1800" smtClean="0">
                <a:solidFill>
                  <a:schemeClr val="bg1"/>
                </a:solidFill>
                <a:latin typeface="Segoe UI" pitchFamily="34" charset="0"/>
                <a:ea typeface="Segoe UI" pitchFamily="34" charset="0"/>
                <a:cs typeface="Segoe UI" pitchFamily="34" charset="0"/>
              </a:rPr>
              <a:t>Click to edit title</a:t>
            </a:r>
            <a:endParaRPr lang="ru-RU" sz="18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5460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pattFill prst="dkUpDiag">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 name="Text Box 3"/>
          <p:cNvSpPr txBox="1">
            <a:spLocks noChangeArrowheads="1"/>
          </p:cNvSpPr>
          <p:nvPr userDrawn="1"/>
        </p:nvSpPr>
        <p:spPr bwMode="blackWhite">
          <a:xfrm>
            <a:off x="341436" y="4390422"/>
            <a:ext cx="8461128" cy="323139"/>
          </a:xfrm>
          <a:prstGeom prst="rect">
            <a:avLst/>
          </a:prstGeom>
          <a:solidFill>
            <a:schemeClr val="accent1"/>
          </a:solidFill>
          <a:ln w="12700">
            <a:noFill/>
            <a:miter lim="800000"/>
            <a:headEnd type="none" w="sm" len="sm"/>
            <a:tailEnd type="none" w="sm" len="sm"/>
          </a:ln>
          <a:effectLst/>
        </p:spPr>
        <p:txBody>
          <a:bodyPr vert="horz" wrap="square" lIns="91413" tIns="45707" rIns="91413" bIns="45707" numCol="1" anchor="ctr" anchorCtr="0" compatLnSpc="1">
            <a:prstTxWarp prst="textNoShape">
              <a:avLst/>
            </a:prstTxWarp>
            <a:spAutoFit/>
          </a:bodyPr>
          <a:lstStyle/>
          <a:p>
            <a:pPr algn="ctr" defTabSz="913985" eaLnBrk="0" hangingPunct="0"/>
            <a:r>
              <a:rPr lang="en-US" sz="500" dirty="0">
                <a:solidFill>
                  <a:schemeClr val="bg2"/>
                </a:solidFill>
                <a:latin typeface="Segoe UI" pitchFamily="34" charset="0"/>
                <a:cs typeface="Arial" charset="0"/>
              </a:rPr>
              <a:t>© </a:t>
            </a:r>
            <a:r>
              <a:rPr lang="en-US" sz="500" dirty="0" smtClean="0">
                <a:solidFill>
                  <a:schemeClr val="bg2"/>
                </a:solidFill>
                <a:latin typeface="Segoe UI" pitchFamily="34" charset="0"/>
                <a:cs typeface="Arial" charset="0"/>
              </a:rPr>
              <a:t>2012 Microsoft </a:t>
            </a:r>
            <a:r>
              <a:rPr lang="en-US" sz="500" dirty="0">
                <a:solidFill>
                  <a:schemeClr val="bg2"/>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85" eaLnBrk="0" hangingPunct="0"/>
            <a:r>
              <a:rPr lang="en-US" sz="500" dirty="0">
                <a:solidFill>
                  <a:schemeClr val="bg2"/>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solidFill>
                  <a:schemeClr val="bg2"/>
                </a:solidFill>
                <a:latin typeface="Segoe UI" pitchFamily="34" charset="0"/>
                <a:cs typeface="Arial" charset="0"/>
              </a:rPr>
              <a:t/>
            </a:r>
            <a:br>
              <a:rPr lang="en-US" sz="500" dirty="0" smtClean="0">
                <a:solidFill>
                  <a:schemeClr val="bg2"/>
                </a:solidFill>
                <a:latin typeface="Segoe UI" pitchFamily="34" charset="0"/>
                <a:cs typeface="Arial" charset="0"/>
              </a:rPr>
            </a:br>
            <a:r>
              <a:rPr lang="en-US" sz="500" dirty="0" smtClean="0">
                <a:solidFill>
                  <a:schemeClr val="bg2"/>
                </a:solidFill>
                <a:latin typeface="Segoe UI" pitchFamily="34" charset="0"/>
                <a:cs typeface="Arial" charset="0"/>
              </a:rPr>
              <a:t>part </a:t>
            </a:r>
            <a:r>
              <a:rPr lang="en-US" sz="500" dirty="0">
                <a:solidFill>
                  <a:schemeClr val="bg2"/>
                </a:solidFill>
                <a:latin typeface="Segoe UI" pitchFamily="34" charset="0"/>
                <a:cs typeface="Arial" charset="0"/>
              </a:rPr>
              <a:t>of Microsoft, and Microsoft cannot guarantee the accuracy of any information provided after the date of this presentation.  </a:t>
            </a:r>
            <a:r>
              <a:rPr lang="en-US" sz="500" dirty="0" smtClean="0">
                <a:solidFill>
                  <a:schemeClr val="bg2"/>
                </a:solidFill>
                <a:latin typeface="Segoe UI" pitchFamily="34" charset="0"/>
                <a:cs typeface="Arial" charset="0"/>
              </a:rPr>
              <a:t>MICROSOFT </a:t>
            </a:r>
            <a:r>
              <a:rPr lang="en-US" sz="500" dirty="0">
                <a:solidFill>
                  <a:schemeClr val="bg2"/>
                </a:solidFill>
                <a:latin typeface="Segoe UI" pitchFamily="34" charset="0"/>
                <a:cs typeface="Arial" charset="0"/>
              </a:rPr>
              <a:t>MAKES NO WARRANTIES, EXPRESS, IMPLIED OR STATUTORY, AS TO THE INFORMATION IN THIS PRESENTATION.</a:t>
            </a:r>
          </a:p>
        </p:txBody>
      </p:sp>
      <p:sp>
        <p:nvSpPr>
          <p:cNvPr id="5" name="Rectangle 4"/>
          <p:cNvSpPr/>
          <p:nvPr userDrawn="1"/>
        </p:nvSpPr>
        <p:spPr>
          <a:xfrm>
            <a:off x="2591736" y="2144939"/>
            <a:ext cx="3510468" cy="785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pic>
        <p:nvPicPr>
          <p:cNvPr id="2" name="Picture 2" descr="Microsoft logo and tagline"/>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tretch/>
        </p:blipFill>
        <p:spPr bwMode="black">
          <a:xfrm>
            <a:off x="3176814" y="2341911"/>
            <a:ext cx="2340312" cy="391866"/>
          </a:xfrm>
          <a:prstGeom prst="rect">
            <a:avLst/>
          </a:prstGeom>
          <a:noFill/>
          <a:ln>
            <a:noFill/>
          </a:ln>
        </p:spPr>
      </p:pic>
    </p:spTree>
    <p:extLst>
      <p:ext uri="{BB962C8B-B14F-4D97-AF65-F5344CB8AC3E}">
        <p14:creationId xmlns:p14="http://schemas.microsoft.com/office/powerpoint/2010/main" val="1275617240"/>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icrosoft">
    <p:spTree>
      <p:nvGrpSpPr>
        <p:cNvPr id="1" name=""/>
        <p:cNvGrpSpPr/>
        <p:nvPr/>
      </p:nvGrpSpPr>
      <p:grpSpPr>
        <a:xfrm>
          <a:off x="0" y="0"/>
          <a:ext cx="0" cy="0"/>
          <a:chOff x="0" y="0"/>
          <a:chExt cx="0" cy="0"/>
        </a:xfrm>
      </p:grpSpPr>
      <p:sp>
        <p:nvSpPr>
          <p:cNvPr id="13" name="Rectangle 12"/>
          <p:cNvSpPr/>
          <p:nvPr userDrawn="1"/>
        </p:nvSpPr>
        <p:spPr>
          <a:xfrm>
            <a:off x="330200" y="3"/>
            <a:ext cx="8804174" cy="4732037"/>
          </a:xfrm>
          <a:prstGeom prst="rect">
            <a:avLst/>
          </a:prstGeom>
          <a:pattFill prst="dkUpDiag">
            <a:fgClr>
              <a:schemeClr val="tx1">
                <a:lumMod val="50000"/>
                <a:lumOff val="5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341436" y="4822054"/>
            <a:ext cx="8802564" cy="321449"/>
          </a:xfrm>
          <a:prstGeom prst="rect">
            <a:avLst/>
          </a:prstGeom>
          <a:pattFill prst="dkUpDiag">
            <a:fgClr>
              <a:schemeClr val="tx1">
                <a:lumMod val="65000"/>
                <a:lumOff val="35000"/>
              </a:schemeClr>
            </a:fgClr>
            <a:bgClr>
              <a:schemeClr val="tx1">
                <a:lumMod val="85000"/>
                <a:lumOff val="1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 name="Rectangle 5"/>
          <p:cNvSpPr/>
          <p:nvPr userDrawn="1"/>
        </p:nvSpPr>
        <p:spPr>
          <a:xfrm>
            <a:off x="420213" y="3"/>
            <a:ext cx="8712552" cy="4732037"/>
          </a:xfrm>
          <a:prstGeom prst="rect">
            <a:avLst/>
          </a:prstGeom>
          <a:solidFill>
            <a:schemeClr val="accent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7" name="TextBox 6"/>
          <p:cNvSpPr txBox="1"/>
          <p:nvPr userDrawn="1"/>
        </p:nvSpPr>
        <p:spPr>
          <a:xfrm>
            <a:off x="775576" y="1142536"/>
            <a:ext cx="6570876" cy="1015651"/>
          </a:xfrm>
          <a:prstGeom prst="rect">
            <a:avLst/>
          </a:prstGeom>
          <a:noFill/>
        </p:spPr>
        <p:txBody>
          <a:bodyPr wrap="square" lIns="91428" tIns="45714" rIns="91428" bIns="45714" rtlCol="0" anchor="b">
            <a:spAutoFit/>
          </a:bodyPr>
          <a:lstStyle/>
          <a:p>
            <a:pPr algn="l"/>
            <a:r>
              <a:rPr lang="en-US" sz="4000" dirty="0" smtClean="0">
                <a:solidFill>
                  <a:schemeClr val="bg1"/>
                </a:solidFill>
                <a:latin typeface="Segoe UI Semibold" pitchFamily="34" charset="0"/>
                <a:ea typeface="Segoe UI" pitchFamily="34" charset="0"/>
                <a:cs typeface="Segoe UI" pitchFamily="34" charset="0"/>
              </a:rPr>
              <a:t>DevCon•12</a:t>
            </a:r>
          </a:p>
          <a:p>
            <a:pPr marL="0" marR="0" indent="0" algn="l" defTabSz="914286"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latin typeface="Segoe UI" pitchFamily="34" charset="0"/>
                <a:ea typeface="Segoe UI" pitchFamily="34" charset="0"/>
                <a:cs typeface="Segoe UI" pitchFamily="34" charset="0"/>
              </a:rPr>
              <a:t>// msdevcon.ru</a:t>
            </a:r>
            <a:endParaRPr lang="ru-RU" sz="2000" dirty="0" smtClean="0">
              <a:solidFill>
                <a:schemeClr val="bg1"/>
              </a:solidFill>
              <a:latin typeface="+mj-lt"/>
              <a:ea typeface="Segoe UI" pitchFamily="34" charset="0"/>
              <a:cs typeface="Segoe UI" pitchFamily="34" charset="0"/>
            </a:endParaRPr>
          </a:p>
        </p:txBody>
      </p:sp>
      <p:sp>
        <p:nvSpPr>
          <p:cNvPr id="12" name="Rectangle 11"/>
          <p:cNvSpPr/>
          <p:nvPr userDrawn="1"/>
        </p:nvSpPr>
        <p:spPr>
          <a:xfrm>
            <a:off x="431448" y="4732038"/>
            <a:ext cx="8714162" cy="411462"/>
          </a:xfrm>
          <a:prstGeom prst="rect">
            <a:avLst/>
          </a:prstGeom>
          <a:solidFill>
            <a:schemeClr val="accent4">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grpSp>
        <p:nvGrpSpPr>
          <p:cNvPr id="8" name="Group 7"/>
          <p:cNvGrpSpPr/>
          <p:nvPr userDrawn="1"/>
        </p:nvGrpSpPr>
        <p:grpSpPr>
          <a:xfrm>
            <a:off x="7542396" y="4822050"/>
            <a:ext cx="1260168" cy="321450"/>
            <a:chOff x="7542396" y="4822050"/>
            <a:chExt cx="1260168" cy="321450"/>
          </a:xfrm>
        </p:grpSpPr>
        <p:sp>
          <p:nvSpPr>
            <p:cNvPr id="9" name="Rectangle 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11" name="Freeform 1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pic>
        <p:nvPicPr>
          <p:cNvPr id="14"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8082468" y="231438"/>
            <a:ext cx="810108" cy="810108"/>
          </a:xfrm>
          <a:prstGeom prst="rect">
            <a:avLst/>
          </a:prstGeom>
          <a:noFill/>
        </p:spPr>
      </p:pic>
      <p:pic>
        <p:nvPicPr>
          <p:cNvPr id="15"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7437841" y="321450"/>
            <a:ext cx="405054" cy="405054"/>
          </a:xfrm>
          <a:prstGeom prst="rect">
            <a:avLst/>
          </a:prstGeom>
          <a:noFill/>
        </p:spPr>
      </p:pic>
      <p:pic>
        <p:nvPicPr>
          <p:cNvPr id="16" name="Picture 6" descr="\\MAGNUM\Projects\Microsoft\Cloud Power FY12\Design\ICONS_PNG\Cloud.png"/>
          <p:cNvPicPr>
            <a:picLocks noChangeAspect="1" noChangeArrowheads="1"/>
          </p:cNvPicPr>
          <p:nvPr userDrawn="1"/>
        </p:nvPicPr>
        <p:blipFill>
          <a:blip r:embed="rId2" cstate="print">
            <a:lum bright="100000"/>
          </a:blip>
          <a:srcRect/>
          <a:stretch>
            <a:fillRect/>
          </a:stretch>
        </p:blipFill>
        <p:spPr bwMode="auto">
          <a:xfrm>
            <a:off x="3491857" y="726504"/>
            <a:ext cx="405054" cy="405054"/>
          </a:xfrm>
          <a:prstGeom prst="rect">
            <a:avLst/>
          </a:prstGeom>
          <a:noFill/>
        </p:spPr>
      </p:pic>
      <p:grpSp>
        <p:nvGrpSpPr>
          <p:cNvPr id="17" name="Group 16"/>
          <p:cNvGrpSpPr/>
          <p:nvPr userDrawn="1"/>
        </p:nvGrpSpPr>
        <p:grpSpPr bwMode="black">
          <a:xfrm>
            <a:off x="6372245" y="4309946"/>
            <a:ext cx="252215" cy="509409"/>
            <a:chOff x="2593975" y="2552700"/>
            <a:chExt cx="469901" cy="949325"/>
          </a:xfrm>
        </p:grpSpPr>
        <p:sp>
          <p:nvSpPr>
            <p:cNvPr id="18"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pic>
        <p:nvPicPr>
          <p:cNvPr id="21" name="Picture 3" descr="\\MAGNUM\Projects\Microsoft\Cloud Power FY12\Design\Icons\PNGs\Public_Cloud_Productivity.png"/>
          <p:cNvPicPr>
            <a:picLocks noChangeAspect="1" noChangeArrowheads="1"/>
          </p:cNvPicPr>
          <p:nvPr userDrawn="1"/>
        </p:nvPicPr>
        <p:blipFill>
          <a:blip r:embed="rId3" cstate="print">
            <a:lum bright="100000"/>
          </a:blip>
          <a:stretch>
            <a:fillRect/>
          </a:stretch>
        </p:blipFill>
        <p:spPr bwMode="auto">
          <a:xfrm>
            <a:off x="5922180" y="481458"/>
            <a:ext cx="631810" cy="631810"/>
          </a:xfrm>
          <a:prstGeom prst="rect">
            <a:avLst/>
          </a:prstGeom>
          <a:noFill/>
        </p:spPr>
      </p:pic>
      <p:pic>
        <p:nvPicPr>
          <p:cNvPr id="23" name="Picture 38" descr="roadway.png"/>
          <p:cNvPicPr>
            <a:picLocks noChangeAspect="1"/>
          </p:cNvPicPr>
          <p:nvPr userDrawn="1"/>
        </p:nvPicPr>
        <p:blipFill>
          <a:blip r:embed="rId4" cstate="print"/>
          <a:srcRect l="11462" t="12449" r="11465" b="14937"/>
          <a:stretch>
            <a:fillRect/>
          </a:stretch>
        </p:blipFill>
        <p:spPr bwMode="auto">
          <a:xfrm>
            <a:off x="2231688" y="4786029"/>
            <a:ext cx="634994" cy="612118"/>
          </a:xfrm>
          <a:prstGeom prst="rect">
            <a:avLst/>
          </a:prstGeom>
          <a:noFill/>
          <a:ln w="9525">
            <a:noFill/>
            <a:miter lim="800000"/>
            <a:headEnd/>
            <a:tailEnd/>
          </a:ln>
        </p:spPr>
      </p:pic>
      <p:pic>
        <p:nvPicPr>
          <p:cNvPr id="24" name="Picture 2" descr="\\MAGNUM\Projects\Microsoft\Cloud Power FY12\Design\ICONS_PNG\Growth.png"/>
          <p:cNvPicPr>
            <a:picLocks noChangeAspect="1" noChangeArrowheads="1"/>
          </p:cNvPicPr>
          <p:nvPr userDrawn="1"/>
        </p:nvPicPr>
        <p:blipFill>
          <a:blip r:embed="rId5" cstate="print">
            <a:lum bright="100000"/>
          </a:blip>
          <a:srcRect/>
          <a:stretch>
            <a:fillRect/>
          </a:stretch>
        </p:blipFill>
        <p:spPr bwMode="auto">
          <a:xfrm>
            <a:off x="8848448" y="4615750"/>
            <a:ext cx="284316" cy="284316"/>
          </a:xfrm>
          <a:prstGeom prst="rect">
            <a:avLst/>
          </a:prstGeom>
          <a:noFill/>
        </p:spPr>
      </p:pic>
      <p:pic>
        <p:nvPicPr>
          <p:cNvPr id="1026" name="Picture 2" descr="C:\Users\konkich\Documents\Evangelism\Design\icons\dark\appbar.forrst.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01485" y="436485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0" hasCustomPrompt="1"/>
          </p:nvPr>
        </p:nvSpPr>
        <p:spPr>
          <a:xfrm>
            <a:off x="776288" y="2365379"/>
            <a:ext cx="6570662" cy="1196975"/>
          </a:xfrm>
          <a:prstGeom prst="rect">
            <a:avLst/>
          </a:prstGeom>
        </p:spPr>
        <p:txBody>
          <a:bodyPr lIns="91428" tIns="45714" rIns="91428" bIns="45714"/>
          <a:lstStyle>
            <a:lvl1pPr marL="0" indent="0" algn="l">
              <a:buNone/>
              <a:defRPr lang="en-US" sz="2000" smtClean="0">
                <a:solidFill>
                  <a:schemeClr val="bg1"/>
                </a:solidFill>
                <a:ea typeface="Segoe UI" pitchFamily="34" charset="0"/>
                <a:cs typeface="Segoe UI" pitchFamily="34" charset="0"/>
              </a:defRPr>
            </a:lvl1pPr>
          </a:lstStyle>
          <a:p>
            <a:pPr algn="l"/>
            <a:r>
              <a:rPr lang="en-US" sz="2000" dirty="0" smtClean="0">
                <a:solidFill>
                  <a:schemeClr val="bg1"/>
                </a:solidFill>
                <a:latin typeface="+mj-lt"/>
                <a:ea typeface="Segoe UI" pitchFamily="34" charset="0"/>
                <a:cs typeface="Segoe UI" pitchFamily="34" charset="0"/>
              </a:rPr>
              <a:t>23-24 </a:t>
            </a:r>
            <a:r>
              <a:rPr lang="ru-RU" sz="2000" dirty="0" smtClean="0">
                <a:solidFill>
                  <a:schemeClr val="bg1"/>
                </a:solidFill>
                <a:latin typeface="+mj-lt"/>
                <a:ea typeface="Segoe UI" pitchFamily="34" charset="0"/>
                <a:cs typeface="Segoe UI" pitchFamily="34" charset="0"/>
              </a:rPr>
              <a:t>мая</a:t>
            </a:r>
            <a:r>
              <a:rPr lang="ru-RU" sz="2000" baseline="0" dirty="0" smtClean="0">
                <a:solidFill>
                  <a:schemeClr val="bg1"/>
                </a:solidFill>
                <a:latin typeface="+mj-lt"/>
                <a:ea typeface="Segoe UI" pitchFamily="34" charset="0"/>
                <a:cs typeface="Segoe UI" pitchFamily="34" charset="0"/>
              </a:rPr>
              <a:t> 2012 г.</a:t>
            </a:r>
            <a:r>
              <a:rPr lang="en-US" sz="2000" dirty="0" smtClean="0">
                <a:solidFill>
                  <a:schemeClr val="bg1"/>
                </a:solidFill>
                <a:latin typeface="+mj-lt"/>
                <a:ea typeface="Segoe UI" pitchFamily="34" charset="0"/>
                <a:cs typeface="Segoe UI" pitchFamily="34" charset="0"/>
              </a:rPr>
              <a:t> </a:t>
            </a:r>
          </a:p>
          <a:p>
            <a:pPr algn="l"/>
            <a:r>
              <a:rPr lang="en-US" sz="2000" baseline="0" dirty="0" smtClean="0">
                <a:solidFill>
                  <a:schemeClr val="bg1"/>
                </a:solidFill>
                <a:latin typeface="+mj-lt"/>
                <a:ea typeface="Segoe UI" pitchFamily="34" charset="0"/>
                <a:cs typeface="Segoe UI" pitchFamily="34" charset="0"/>
              </a:rPr>
              <a:t>Microsoft</a:t>
            </a:r>
            <a:endParaRPr lang="en-US" sz="2000" dirty="0" smtClean="0">
              <a:solidFill>
                <a:schemeClr val="bg1"/>
              </a:solidFill>
              <a:latin typeface="Segoe UI Semibold" pitchFamily="34" charset="0"/>
              <a:ea typeface="Segoe UI" pitchFamily="34" charset="0"/>
              <a:cs typeface="Segoe UI" pitchFamily="34" charset="0"/>
            </a:endParaRPr>
          </a:p>
        </p:txBody>
      </p:sp>
    </p:spTree>
    <p:extLst>
      <p:ext uri="{BB962C8B-B14F-4D97-AF65-F5344CB8AC3E}">
        <p14:creationId xmlns:p14="http://schemas.microsoft.com/office/powerpoint/2010/main" val="8945351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49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6" y="3459261"/>
            <a:ext cx="4091816" cy="858697"/>
          </a:xfrm>
        </p:spPr>
        <p:txBody>
          <a:bodyPr/>
          <a:lstStyle>
            <a:lvl1pPr marL="0" indent="0">
              <a:buFont typeface="Arial" pitchFamily="34" charset="0"/>
              <a:buNone/>
              <a:defRPr sz="1800">
                <a:solidFill>
                  <a:schemeClr val="bg1">
                    <a:alpha val="98000"/>
                  </a:schemeClr>
                </a:solidFill>
                <a:latin typeface="+mj-lt"/>
              </a:defRPr>
            </a:lvl1pPr>
            <a:lvl2pPr marL="345294" indent="0">
              <a:buFont typeface="Arial" pitchFamily="34" charset="0"/>
              <a:buNone/>
              <a:defRPr/>
            </a:lvl2pPr>
            <a:lvl3pPr marL="641774" indent="0">
              <a:buFont typeface="Arial" pitchFamily="34" charset="0"/>
              <a:buNone/>
              <a:defRPr/>
            </a:lvl3pPr>
            <a:lvl4pPr marL="944206" indent="0">
              <a:buFont typeface="Arial" pitchFamily="34" charset="0"/>
              <a:buNone/>
              <a:defRPr/>
            </a:lvl4pPr>
            <a:lvl5pPr marL="120377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761665746"/>
      </p:ext>
    </p:extLst>
  </p:cSld>
  <p:clrMapOvr>
    <a:masterClrMapping/>
  </p:clrMapOvr>
  <p:transition>
    <p:fade/>
  </p:transition>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ic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6">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89988" rIns="91428" bIns="89988"/>
          <a:lstStyle>
            <a:lvl1pPr marL="342856" indent="-342856">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12" name="Freeform 24"/>
          <p:cNvSpPr>
            <a:spLocks noEditPoints="1"/>
          </p:cNvSpPr>
          <p:nvPr userDrawn="1"/>
        </p:nvSpPr>
        <p:spPr bwMode="black">
          <a:xfrm>
            <a:off x="6868094" y="1801823"/>
            <a:ext cx="1258597" cy="1460085"/>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296" tIns="41147" rIns="82296" bIns="41147" numCol="1" anchor="t" anchorCtr="0" compatLnSpc="1">
            <a:prstTxWarp prst="textNoShape">
              <a:avLst/>
            </a:prstTxWarp>
          </a:bodyPr>
          <a:lstStyle/>
          <a:p>
            <a:endParaRPr lang="en-US" sz="1600"/>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3"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Magic</a:t>
            </a:r>
            <a:endParaRPr lang="ru-RU" dirty="0"/>
          </a:p>
        </p:txBody>
      </p:sp>
    </p:spTree>
    <p:extLst>
      <p:ext uri="{BB962C8B-B14F-4D97-AF65-F5344CB8AC3E}">
        <p14:creationId xmlns:p14="http://schemas.microsoft.com/office/powerpoint/2010/main" val="290297378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06" indent="-3024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72" indent="-259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98" indent="-2524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2719580943"/>
      </p:ext>
    </p:extLst>
  </p:cSld>
  <p:clrMapOvr>
    <a:masterClrMapping/>
  </p:clrMapOvr>
  <p:transition>
    <p:fade/>
  </p:transition>
  <p:timing>
    <p:tnLst>
      <p:par>
        <p:cTn id="1" dur="indefinite" restart="never" nodeType="tmRoot"/>
      </p:par>
    </p:tnLst>
  </p:timing>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01"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54" indent="-25718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86" indent="-257186">
              <a:spcBef>
                <a:spcPts val="0"/>
              </a:spcBef>
              <a:spcAft>
                <a:spcPts val="300"/>
              </a:spcAft>
              <a:buFont typeface="Arial" pitchFamily="34" charset="0"/>
              <a:buChar char="•"/>
              <a:defRPr/>
            </a:lvl5pPr>
            <a:lvl6pPr marL="775129" indent="-257186">
              <a:buFont typeface="Arial" pitchFamily="34" charset="0"/>
              <a:buChar char="•"/>
              <a:defRPr sz="1800">
                <a:gradFill>
                  <a:gsLst>
                    <a:gs pos="0">
                      <a:srgbClr val="595959"/>
                    </a:gs>
                    <a:gs pos="86000">
                      <a:srgbClr val="595959"/>
                    </a:gs>
                  </a:gsLst>
                  <a:lin ang="5400000" scaled="0"/>
                </a:gradFill>
              </a:defRPr>
            </a:lvl6pPr>
            <a:lvl7pPr marL="941825" indent="-169076">
              <a:defRPr>
                <a:gradFill>
                  <a:gsLst>
                    <a:gs pos="0">
                      <a:srgbClr val="595959"/>
                    </a:gs>
                    <a:gs pos="86000">
                      <a:srgbClr val="595959"/>
                    </a:gs>
                  </a:gsLst>
                  <a:lin ang="5400000" scaled="0"/>
                </a:gradFill>
              </a:defRPr>
            </a:lvl7pPr>
            <a:lvl8pPr marL="1115663" indent="-173838">
              <a:defRPr>
                <a:gradFill>
                  <a:gsLst>
                    <a:gs pos="0">
                      <a:srgbClr val="595959"/>
                    </a:gs>
                    <a:gs pos="86000">
                      <a:srgbClr val="595959"/>
                    </a:gs>
                  </a:gsLst>
                  <a:lin ang="5400000" scaled="0"/>
                </a:gradFill>
              </a:defRPr>
            </a:lvl8pPr>
          </a:lstStyle>
          <a:p>
            <a:pPr marL="259566" lvl="0" indent="-259566" algn="l" defTabSz="685801" rtl="0" eaLnBrk="1" latinLnBrk="0" hangingPunct="1">
              <a:lnSpc>
                <a:spcPct val="90000"/>
              </a:lnSpc>
              <a:spcBef>
                <a:spcPct val="20000"/>
              </a:spcBef>
              <a:buSzPct val="90000"/>
              <a:buFont typeface="Arial" pitchFamily="34" charset="0"/>
              <a:buChar char="•"/>
            </a:pPr>
            <a:r>
              <a:rPr lang="en-US" smtClean="0"/>
              <a:t>Click to edit Master text styles</a:t>
            </a:r>
          </a:p>
          <a:p>
            <a:pPr marL="259566" lvl="1" indent="-259566" algn="l" defTabSz="685801" rtl="0" eaLnBrk="1" latinLnBrk="0" hangingPunct="1">
              <a:lnSpc>
                <a:spcPct val="90000"/>
              </a:lnSpc>
              <a:spcBef>
                <a:spcPct val="20000"/>
              </a:spcBef>
              <a:buSzPct val="90000"/>
              <a:buFont typeface="Arial" pitchFamily="34" charset="0"/>
              <a:buChar char="•"/>
            </a:pPr>
            <a:r>
              <a:rPr lang="en-US" smtClean="0"/>
              <a:t>Second level</a:t>
            </a:r>
          </a:p>
          <a:p>
            <a:pPr marL="259566" lvl="2" indent="-259566" algn="l" defTabSz="685801" rtl="0" eaLnBrk="1" latinLnBrk="0" hangingPunct="1">
              <a:lnSpc>
                <a:spcPct val="90000"/>
              </a:lnSpc>
              <a:spcBef>
                <a:spcPct val="20000"/>
              </a:spcBef>
              <a:buSzPct val="90000"/>
              <a:buFont typeface="Arial" pitchFamily="34" charset="0"/>
              <a:buChar char="•"/>
            </a:pPr>
            <a:r>
              <a:rPr lang="en-US" smtClean="0"/>
              <a:t>Third level</a:t>
            </a:r>
          </a:p>
          <a:p>
            <a:pPr marL="259566" lvl="3" indent="-259566" algn="l" defTabSz="685801" rtl="0" eaLnBrk="1" latinLnBrk="0" hangingPunct="1">
              <a:lnSpc>
                <a:spcPct val="90000"/>
              </a:lnSpc>
              <a:spcBef>
                <a:spcPct val="20000"/>
              </a:spcBef>
              <a:buSzPct val="90000"/>
              <a:buFont typeface="Arial" pitchFamily="34" charset="0"/>
              <a:buChar char="•"/>
            </a:pPr>
            <a:r>
              <a:rPr lang="en-US" smtClean="0"/>
              <a:t>Fourth level</a:t>
            </a:r>
          </a:p>
          <a:p>
            <a:pPr marL="259566" lvl="4" indent="-259566" algn="l" defTabSz="68580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1572608432"/>
      </p:ext>
    </p:extLst>
  </p:cSld>
  <p:clrMapOvr>
    <a:masterClrMapping/>
  </p:clrMapOvr>
  <p:transition>
    <p:fade/>
  </p:transition>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7" y="1085855"/>
            <a:ext cx="4115872" cy="1832809"/>
          </a:xfrm>
        </p:spPr>
        <p:txBody>
          <a:bodyPr/>
          <a:lstStyle>
            <a:lvl1pPr marL="255996" indent="-255996">
              <a:lnSpc>
                <a:spcPct val="90000"/>
              </a:lnSpc>
              <a:buSzPct val="80000"/>
              <a:buFont typeface="Arial" pitchFamily="34" charset="0"/>
              <a:buChar char="•"/>
              <a:defRPr sz="2400"/>
            </a:lvl1pPr>
            <a:lvl2pPr marL="470317" indent="-214321">
              <a:lnSpc>
                <a:spcPct val="90000"/>
              </a:lnSpc>
              <a:buSzPct val="80000"/>
              <a:buFont typeface="Arial" pitchFamily="34" charset="0"/>
              <a:buChar char="•"/>
              <a:defRPr sz="2100"/>
            </a:lvl2pPr>
            <a:lvl3pPr marL="685828" indent="-215512">
              <a:lnSpc>
                <a:spcPct val="90000"/>
              </a:lnSpc>
              <a:buSzPct val="80000"/>
              <a:buFont typeface="Arial" pitchFamily="34" charset="0"/>
              <a:buChar char="•"/>
              <a:defRPr sz="1800"/>
            </a:lvl3pPr>
            <a:lvl4pPr marL="1284738" indent="-169076">
              <a:lnSpc>
                <a:spcPct val="90000"/>
              </a:lnSpc>
              <a:buSzPct val="80000"/>
              <a:buFont typeface="Arial" pitchFamily="34" charset="0"/>
              <a:buChar char="•"/>
              <a:defRPr sz="1500"/>
            </a:lvl4pPr>
            <a:lvl5pPr marL="1458576" indent="-173838">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55"/>
            <a:ext cx="4115872" cy="1832809"/>
          </a:xfrm>
        </p:spPr>
        <p:txBody>
          <a:bodyPr/>
          <a:lstStyle>
            <a:lvl1pPr marL="342913" indent="-34291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09" indent="-34291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02" indent="-25718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849" indent="-25718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925" indent="-25718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96" lvl="0" indent="-255996" algn="l" defTabSz="685801" rtl="0" eaLnBrk="1" latinLnBrk="0" hangingPunct="1">
              <a:lnSpc>
                <a:spcPct val="90000"/>
              </a:lnSpc>
              <a:spcBef>
                <a:spcPct val="20000"/>
              </a:spcBef>
              <a:buSzPct val="80000"/>
              <a:buFont typeface="Arial" pitchFamily="34" charset="0"/>
              <a:buChar char="•"/>
            </a:pPr>
            <a:r>
              <a:rPr lang="en-US" smtClean="0"/>
              <a:t>Click to edit Master text styles</a:t>
            </a:r>
          </a:p>
          <a:p>
            <a:pPr marL="255996" lvl="1" indent="-255996" algn="l" defTabSz="685801" rtl="0" eaLnBrk="1" latinLnBrk="0" hangingPunct="1">
              <a:lnSpc>
                <a:spcPct val="90000"/>
              </a:lnSpc>
              <a:spcBef>
                <a:spcPct val="20000"/>
              </a:spcBef>
              <a:buSzPct val="80000"/>
              <a:buFont typeface="Arial" pitchFamily="34" charset="0"/>
              <a:buChar char="•"/>
            </a:pPr>
            <a:r>
              <a:rPr lang="en-US" smtClean="0"/>
              <a:t>Second level</a:t>
            </a:r>
          </a:p>
          <a:p>
            <a:pPr marL="255996" lvl="2" indent="-255996" algn="l" defTabSz="685801" rtl="0" eaLnBrk="1" latinLnBrk="0" hangingPunct="1">
              <a:lnSpc>
                <a:spcPct val="90000"/>
              </a:lnSpc>
              <a:spcBef>
                <a:spcPct val="20000"/>
              </a:spcBef>
              <a:buSzPct val="80000"/>
              <a:buFont typeface="Arial" pitchFamily="34" charset="0"/>
              <a:buChar char="•"/>
            </a:pPr>
            <a:r>
              <a:rPr lang="en-US" smtClean="0"/>
              <a:t>Third level</a:t>
            </a:r>
          </a:p>
          <a:p>
            <a:pPr marL="255996" lvl="3" indent="-255996" algn="l" defTabSz="685801" rtl="0" eaLnBrk="1" latinLnBrk="0" hangingPunct="1">
              <a:lnSpc>
                <a:spcPct val="90000"/>
              </a:lnSpc>
              <a:spcBef>
                <a:spcPct val="20000"/>
              </a:spcBef>
              <a:buSzPct val="80000"/>
              <a:buFont typeface="Arial" pitchFamily="34" charset="0"/>
              <a:buChar char="•"/>
            </a:pPr>
            <a:r>
              <a:rPr lang="en-US" smtClean="0"/>
              <a:t>Fourth level</a:t>
            </a:r>
          </a:p>
          <a:p>
            <a:pPr marL="255996" lvl="4" indent="-255996" algn="l" defTabSz="68580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6" name="Picture 5"/>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238943072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7" y="1085854"/>
            <a:ext cx="4115872" cy="332399"/>
          </a:xfrm>
        </p:spPr>
        <p:txBody>
          <a:bodyPr anchor="b"/>
          <a:lstStyle>
            <a:lvl1pPr marL="0" indent="0">
              <a:lnSpc>
                <a:spcPct val="90000"/>
              </a:lnSpc>
              <a:spcBef>
                <a:spcPts val="0"/>
              </a:spcBef>
              <a:buNone/>
              <a:defRPr sz="2400" b="0">
                <a:latin typeface="Segoe UI Light" pitchFamily="34" charset="0"/>
              </a:defRPr>
            </a:lvl1pPr>
            <a:lvl2pPr marL="342901" indent="0">
              <a:buNone/>
              <a:defRPr sz="1500" b="1"/>
            </a:lvl2pPr>
            <a:lvl3pPr marL="685801" indent="0">
              <a:buNone/>
              <a:defRPr sz="1400" b="1"/>
            </a:lvl3pPr>
            <a:lvl4pPr marL="1028701" indent="0">
              <a:buNone/>
              <a:defRPr sz="1200" b="1"/>
            </a:lvl4pPr>
            <a:lvl5pPr marL="1371603" indent="0">
              <a:buNone/>
              <a:defRPr sz="1200" b="1"/>
            </a:lvl5pPr>
            <a:lvl6pPr marL="1714504" indent="0">
              <a:buNone/>
              <a:defRPr sz="1200" b="1"/>
            </a:lvl6pPr>
            <a:lvl7pPr marL="2057404" indent="0">
              <a:buNone/>
              <a:defRPr sz="1200" b="1"/>
            </a:lvl7pPr>
            <a:lvl8pPr marL="2400304" indent="0">
              <a:buNone/>
              <a:defRPr sz="1200" b="1"/>
            </a:lvl8pPr>
            <a:lvl9pPr marL="27432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100"/>
            <a:ext cx="4114800" cy="1458861"/>
          </a:xfrm>
        </p:spPr>
        <p:txBody>
          <a:bodyPr/>
          <a:lstStyle>
            <a:lvl1pPr marL="302431" indent="-302431">
              <a:buSzPct val="80000"/>
              <a:buFont typeface="Arial" pitchFamily="34" charset="0"/>
              <a:buChar char="•"/>
              <a:defRPr sz="2100"/>
            </a:lvl1pPr>
            <a:lvl2pPr marL="558425" indent="-241708">
              <a:buSzPct val="80000"/>
              <a:buFont typeface="Arial" pitchFamily="34" charset="0"/>
              <a:buChar char="•"/>
              <a:defRPr sz="2100"/>
            </a:lvl2pPr>
            <a:lvl3pPr marL="770367" indent="-211940" defTabSz="772749">
              <a:buSzPct val="80000"/>
              <a:buFont typeface="Arial" pitchFamily="34" charset="0"/>
              <a:buChar char="•"/>
              <a:defRPr sz="1800"/>
            </a:lvl3pPr>
            <a:lvl4pPr marL="988261" indent="-215512">
              <a:buSzPct val="80000"/>
              <a:buFont typeface="Arial" pitchFamily="34" charset="0"/>
              <a:buChar char="•"/>
              <a:defRPr sz="1500"/>
            </a:lvl4pPr>
            <a:lvl5pPr marL="1156146" indent="-167885">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85854"/>
            <a:ext cx="4115872" cy="332399"/>
          </a:xfrm>
        </p:spPr>
        <p:txBody>
          <a:bodyPr anchor="b"/>
          <a:lstStyle>
            <a:lvl1pPr marL="0" indent="0">
              <a:lnSpc>
                <a:spcPct val="90000"/>
              </a:lnSpc>
              <a:spcBef>
                <a:spcPts val="0"/>
              </a:spcBef>
              <a:buNone/>
              <a:defRPr sz="2400" b="0">
                <a:latin typeface="Segoe UI Light" pitchFamily="34" charset="0"/>
              </a:defRPr>
            </a:lvl1pPr>
            <a:lvl2pPr marL="342901" indent="0">
              <a:buNone/>
              <a:defRPr sz="1500" b="1"/>
            </a:lvl2pPr>
            <a:lvl3pPr marL="685801" indent="0">
              <a:buNone/>
              <a:defRPr sz="1400" b="1"/>
            </a:lvl3pPr>
            <a:lvl4pPr marL="1028701" indent="0">
              <a:buNone/>
              <a:defRPr sz="1200" b="1"/>
            </a:lvl4pPr>
            <a:lvl5pPr marL="1371603" indent="0">
              <a:buNone/>
              <a:defRPr sz="1200" b="1"/>
            </a:lvl5pPr>
            <a:lvl6pPr marL="1714504" indent="0">
              <a:buNone/>
              <a:defRPr sz="1200" b="1"/>
            </a:lvl6pPr>
            <a:lvl7pPr marL="2057404" indent="0">
              <a:buNone/>
              <a:defRPr sz="1200" b="1"/>
            </a:lvl7pPr>
            <a:lvl8pPr marL="2400304" indent="0">
              <a:buNone/>
              <a:defRPr sz="1200" b="1"/>
            </a:lvl8pPr>
            <a:lvl9pPr marL="274320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1700100"/>
            <a:ext cx="4115872" cy="1458861"/>
          </a:xfrm>
        </p:spPr>
        <p:txBody>
          <a:bodyPr/>
          <a:lstStyle>
            <a:lvl1pPr marL="222251" indent="-22225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3" indent="-34291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05" indent="-25718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33" indent="-25718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2" indent="-25718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33" indent="-257186">
              <a:defRPr sz="1200"/>
            </a:lvl6pPr>
            <a:lvl7pPr marL="1202582" indent="-214321">
              <a:defRPr sz="1200"/>
            </a:lvl7pPr>
            <a:lvl8pPr>
              <a:defRPr sz="1200"/>
            </a:lvl8pPr>
            <a:lvl9pPr>
              <a:defRPr sz="1200"/>
            </a:lvl9pPr>
          </a:lstStyle>
          <a:p>
            <a:pPr marL="302431" lvl="0" indent="-302431" algn="l" defTabSz="685801" rtl="0" eaLnBrk="1" latinLnBrk="0" hangingPunct="1">
              <a:lnSpc>
                <a:spcPct val="90000"/>
              </a:lnSpc>
              <a:spcBef>
                <a:spcPct val="20000"/>
              </a:spcBef>
              <a:buSzPct val="80000"/>
            </a:pPr>
            <a:r>
              <a:rPr lang="en-US" smtClean="0"/>
              <a:t>Click to edit Master text styles</a:t>
            </a:r>
          </a:p>
          <a:p>
            <a:pPr marL="302431" lvl="1" indent="-302431" algn="l" defTabSz="685801" rtl="0" eaLnBrk="1" latinLnBrk="0" hangingPunct="1">
              <a:lnSpc>
                <a:spcPct val="90000"/>
              </a:lnSpc>
              <a:spcBef>
                <a:spcPct val="20000"/>
              </a:spcBef>
              <a:buSzPct val="80000"/>
            </a:pPr>
            <a:r>
              <a:rPr lang="en-US" smtClean="0"/>
              <a:t>Second level</a:t>
            </a:r>
          </a:p>
          <a:p>
            <a:pPr marL="302431" lvl="2" indent="-302431" algn="l" defTabSz="685801" rtl="0" eaLnBrk="1" latinLnBrk="0" hangingPunct="1">
              <a:lnSpc>
                <a:spcPct val="90000"/>
              </a:lnSpc>
              <a:spcBef>
                <a:spcPct val="20000"/>
              </a:spcBef>
              <a:buSzPct val="80000"/>
            </a:pPr>
            <a:r>
              <a:rPr lang="en-US" smtClean="0"/>
              <a:t>Third level</a:t>
            </a:r>
          </a:p>
          <a:p>
            <a:pPr marL="302431" lvl="3" indent="-302431" algn="l" defTabSz="685801" rtl="0" eaLnBrk="1" latinLnBrk="0" hangingPunct="1">
              <a:lnSpc>
                <a:spcPct val="90000"/>
              </a:lnSpc>
              <a:spcBef>
                <a:spcPct val="20000"/>
              </a:spcBef>
              <a:buSzPct val="80000"/>
            </a:pPr>
            <a:r>
              <a:rPr lang="en-US" smtClean="0"/>
              <a:t>Fourth level</a:t>
            </a:r>
          </a:p>
          <a:p>
            <a:pPr marL="302431" lvl="4" indent="-302431" algn="l" defTabSz="68580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8" name="Picture 7"/>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1323132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10799578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pic>
        <p:nvPicPr>
          <p:cNvPr id="3" name="Picture 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8671082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40"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5" tIns="34279" rIns="68555" bIns="34279" numCol="1" spcCol="0" rtlCol="0" anchor="ctr" anchorCtr="0" compatLnSpc="1">
            <a:prstTxWarp prst="textNoShape">
              <a:avLst/>
            </a:prstTxWarp>
          </a:bodyPr>
          <a:lstStyle/>
          <a:p>
            <a:pPr algn="ctr" defTabSz="685369"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01"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4" y="2561644"/>
            <a:ext cx="5210341" cy="934621"/>
          </a:xfrm>
        </p:spPr>
        <p:txBody>
          <a:bodyPr lIns="137166" tIns="137166" anchor="ctr" anchorCtr="0"/>
          <a:lstStyle>
            <a:lvl1pPr marL="431024" indent="-42864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01" rtl="0" eaLnBrk="1" latinLnBrk="0" hangingPunct="1">
              <a:lnSpc>
                <a:spcPct val="90000"/>
              </a:lnSpc>
              <a:spcBef>
                <a:spcPts val="0"/>
              </a:spcBef>
              <a:spcAft>
                <a:spcPts val="675"/>
              </a:spcAft>
              <a:buSzPct val="80000"/>
            </a:pPr>
            <a:r>
              <a:rPr lang="en-US" smtClean="0"/>
              <a:t>Click to edit Master text styles</a:t>
            </a:r>
          </a:p>
          <a:p>
            <a:pPr marL="2382" lvl="1" indent="0" algn="l" defTabSz="685801"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7"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0" tIns="30866" rIns="61730" bIns="30866" numCol="1" anchor="t" anchorCtr="0" compatLnSpc="1">
            <a:prstTxWarp prst="textNoShape">
              <a:avLst/>
            </a:prstTxWarp>
          </a:bodyPr>
          <a:lstStyle/>
          <a:p>
            <a:pPr defTabSz="914279"/>
            <a:endParaRPr lang="en-US" sz="1200">
              <a:solidFill>
                <a:srgbClr val="292929"/>
              </a:solidFill>
            </a:endParaRPr>
          </a:p>
        </p:txBody>
      </p:sp>
    </p:spTree>
    <p:extLst>
      <p:ext uri="{BB962C8B-B14F-4D97-AF65-F5344CB8AC3E}">
        <p14:creationId xmlns:p14="http://schemas.microsoft.com/office/powerpoint/2010/main" val="670612351"/>
      </p:ext>
    </p:extLst>
  </p:cSld>
  <p:clrMapOvr>
    <a:masterClrMapping/>
  </p:clrMapOvr>
  <p:transition>
    <p:fade/>
  </p:transition>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51" y="1602037"/>
            <a:ext cx="2625029"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grpSp>
    </p:spTree>
    <p:extLst>
      <p:ext uri="{BB962C8B-B14F-4D97-AF65-F5344CB8AC3E}">
        <p14:creationId xmlns:p14="http://schemas.microsoft.com/office/powerpoint/2010/main" val="122845089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0"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2" tIns="34292" rIns="68582" bIns="34292" numCol="1" anchor="t" anchorCtr="0" compatLnSpc="1">
            <a:prstTxWarp prst="textNoShape">
              <a:avLst/>
            </a:prstTxWarp>
          </a:bodyPr>
          <a:lstStyle/>
          <a:p>
            <a:pPr defTabSz="685768"/>
            <a:endParaRPr lang="en-US" sz="1300">
              <a:solidFill>
                <a:srgbClr val="292929"/>
              </a:solidFill>
            </a:endParaRPr>
          </a:p>
        </p:txBody>
      </p:sp>
    </p:spTree>
    <p:extLst>
      <p:ext uri="{BB962C8B-B14F-4D97-AF65-F5344CB8AC3E}">
        <p14:creationId xmlns:p14="http://schemas.microsoft.com/office/powerpoint/2010/main" val="2849683409"/>
      </p:ext>
    </p:extLst>
  </p:cSld>
  <p:clrMapOvr>
    <a:masterClrMapping/>
  </p:clrMapOvr>
  <p:transition>
    <p:fade/>
  </p:transition>
  <p:timing>
    <p:tnLst>
      <p:par>
        <p:cTn id="1" dur="indefinite" restart="never" nodeType="tmRoot"/>
      </p:par>
    </p:tnLst>
  </p:timing>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9"/>
            <a:ext cx="2383306" cy="1450966"/>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68"/>
              <a:endParaRPr lang="en-US" sz="1200">
                <a:solidFill>
                  <a:srgbClr val="292929"/>
                </a:solidFill>
              </a:endParaRPr>
            </a:p>
          </p:txBody>
        </p:sp>
      </p:grpSp>
    </p:spTree>
    <p:extLst>
      <p:ext uri="{BB962C8B-B14F-4D97-AF65-F5344CB8AC3E}">
        <p14:creationId xmlns:p14="http://schemas.microsoft.com/office/powerpoint/2010/main" val="888622658"/>
      </p:ext>
    </p:extLst>
  </p:cSld>
  <p:clrMapOvr>
    <a:masterClrMapping/>
  </p:clrMapOvr>
  <p:transition>
    <p:fade/>
  </p:transition>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ouncement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89988" rIns="91428" bIns="89988"/>
          <a:lstStyle>
            <a:lvl1pPr marL="342856" indent="-342856">
              <a:buNone/>
              <a:defRPr lang="ru-RU" sz="2000" dirty="0">
                <a:solidFill>
                  <a:schemeClr val="bg2">
                    <a:lumMod val="10000"/>
                  </a:schemeClr>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2">
                    <a:lumMod val="10000"/>
                  </a:schemeClr>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sp>
        <p:nvSpPr>
          <p:cNvPr id="10" name="Rectangle 9"/>
          <p:cNvSpPr/>
          <p:nvPr userDrawn="1"/>
        </p:nvSpPr>
        <p:spPr>
          <a:xfrm>
            <a:off x="6192216" y="1221570"/>
            <a:ext cx="2610348" cy="261034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grpSp>
        <p:nvGrpSpPr>
          <p:cNvPr id="18" name="Group 17"/>
          <p:cNvGrpSpPr/>
          <p:nvPr userDrawn="1"/>
        </p:nvGrpSpPr>
        <p:grpSpPr>
          <a:xfrm>
            <a:off x="7542396" y="4822050"/>
            <a:ext cx="1260168" cy="321450"/>
            <a:chOff x="7542396" y="4822050"/>
            <a:chExt cx="1260168" cy="321450"/>
          </a:xfrm>
        </p:grpSpPr>
        <p:sp>
          <p:nvSpPr>
            <p:cNvPr id="19" name="Rectangle 18"/>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1" name="Freeform 20"/>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4" name="Freeform 61"/>
          <p:cNvSpPr>
            <a:spLocks noEditPoints="1"/>
          </p:cNvSpPr>
          <p:nvPr userDrawn="1"/>
        </p:nvSpPr>
        <p:spPr bwMode="black">
          <a:xfrm>
            <a:off x="6912312" y="1793682"/>
            <a:ext cx="1170156" cy="1466131"/>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5"/>
          </a:solidFill>
          <a:ln>
            <a:noFill/>
          </a:ln>
        </p:spPr>
        <p:txBody>
          <a:bodyPr vert="horz" wrap="square" lIns="82296" tIns="41147" rIns="82296" bIns="41147" numCol="1" anchor="t" anchorCtr="0" compatLnSpc="1">
            <a:prstTxWarp prst="textNoShape">
              <a:avLst/>
            </a:prstTxWarp>
          </a:bodyPr>
          <a:lstStyle/>
          <a:p>
            <a:endParaRPr lang="en-US" sz="1600"/>
          </a:p>
        </p:txBody>
      </p:sp>
      <p:sp>
        <p:nvSpPr>
          <p:cNvPr id="13"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bg1"/>
                </a:solidFill>
                <a:latin typeface="+mj-lt"/>
                <a:ea typeface="Segoe UI" pitchFamily="34" charset="0"/>
                <a:cs typeface="Segoe UI" pitchFamily="34" charset="0"/>
              </a:defRPr>
            </a:lvl1pPr>
          </a:lstStyle>
          <a:p>
            <a:pPr marL="0" lvl="0"/>
            <a:r>
              <a:rPr lang="en-US" dirty="0" smtClean="0"/>
              <a:t>Announcement</a:t>
            </a:r>
            <a:endParaRPr lang="ru-RU" dirty="0"/>
          </a:p>
        </p:txBody>
      </p:sp>
    </p:spTree>
    <p:extLst>
      <p:ext uri="{BB962C8B-B14F-4D97-AF65-F5344CB8AC3E}">
        <p14:creationId xmlns:p14="http://schemas.microsoft.com/office/powerpoint/2010/main" val="23506788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ppt_x"/>
                                          </p:val>
                                        </p:tav>
                                        <p:tav tm="100000">
                                          <p:val>
                                            <p:strVal val="#ppt_x"/>
                                          </p:val>
                                        </p:tav>
                                      </p:tavLst>
                                    </p:anim>
                                    <p:anim calcmode="lin" valueType="num">
                                      <p:cBhvr additive="base">
                                        <p:cTn id="8"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7"/>
            <a:ext cx="2260588" cy="17356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0" tIns="30866" rIns="61730" bIns="30866" numCol="1" anchor="t" anchorCtr="0" compatLnSpc="1">
            <a:prstTxWarp prst="textNoShape">
              <a:avLst/>
            </a:prstTxWarp>
          </a:bodyPr>
          <a:lstStyle/>
          <a:p>
            <a:pPr defTabSz="685768"/>
            <a:endParaRPr lang="en-US" sz="1200">
              <a:solidFill>
                <a:srgbClr val="292929"/>
              </a:solidFill>
            </a:endParaRPr>
          </a:p>
        </p:txBody>
      </p:sp>
    </p:spTree>
    <p:extLst>
      <p:ext uri="{BB962C8B-B14F-4D97-AF65-F5344CB8AC3E}">
        <p14:creationId xmlns:p14="http://schemas.microsoft.com/office/powerpoint/2010/main" val="2996776971"/>
      </p:ext>
    </p:extLst>
  </p:cSld>
  <p:clrMapOvr>
    <a:masterClrMapping/>
  </p:clrMapOvr>
  <p:transition>
    <p:fade/>
  </p:transition>
  <p:timing>
    <p:tnLst>
      <p:par>
        <p:cTn id="1" dur="indefinite" restart="never" nodeType="tmRoot"/>
      </p:par>
    </p:tn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80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1" indent="0" algn="ctr">
              <a:buNone/>
              <a:defRPr>
                <a:solidFill>
                  <a:schemeClr val="tx1">
                    <a:tint val="75000"/>
                  </a:schemeClr>
                </a:solidFill>
              </a:defRPr>
            </a:lvl2pPr>
            <a:lvl3pPr marL="685801" indent="0" algn="ctr">
              <a:buNone/>
              <a:defRPr>
                <a:solidFill>
                  <a:schemeClr val="tx1">
                    <a:tint val="75000"/>
                  </a:schemeClr>
                </a:solidFill>
              </a:defRPr>
            </a:lvl3pPr>
            <a:lvl4pPr marL="1028701" indent="0" algn="ctr">
              <a:buNone/>
              <a:defRPr>
                <a:solidFill>
                  <a:schemeClr val="tx1">
                    <a:tint val="75000"/>
                  </a:schemeClr>
                </a:solidFill>
              </a:defRPr>
            </a:lvl4pPr>
            <a:lvl5pPr marL="1371603" indent="0" algn="ctr">
              <a:buNone/>
              <a:defRPr>
                <a:solidFill>
                  <a:schemeClr val="tx1">
                    <a:tint val="75000"/>
                  </a:schemeClr>
                </a:solidFill>
              </a:defRPr>
            </a:lvl5pPr>
            <a:lvl6pPr marL="1714504" indent="0" algn="ctr">
              <a:buNone/>
              <a:defRPr>
                <a:solidFill>
                  <a:schemeClr val="tx1">
                    <a:tint val="75000"/>
                  </a:schemeClr>
                </a:solidFill>
              </a:defRPr>
            </a:lvl6pPr>
            <a:lvl7pPr marL="2057404" indent="0" algn="ctr">
              <a:buNone/>
              <a:defRPr>
                <a:solidFill>
                  <a:schemeClr val="tx1">
                    <a:tint val="75000"/>
                  </a:schemeClr>
                </a:solidFill>
              </a:defRPr>
            </a:lvl7pPr>
            <a:lvl8pPr marL="2400304" indent="0" algn="ctr">
              <a:buNone/>
              <a:defRPr>
                <a:solidFill>
                  <a:schemeClr val="tx1">
                    <a:tint val="75000"/>
                  </a:schemeClr>
                </a:solidFill>
              </a:defRPr>
            </a:lvl8pPr>
            <a:lvl9pPr marL="27432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9"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8"/>
              <a:endParaRPr lang="en-US" sz="1300">
                <a:solidFill>
                  <a:srgbClr val="292929"/>
                </a:solidFill>
              </a:endParaRPr>
            </a:p>
          </p:txBody>
        </p:sp>
      </p:grpSp>
    </p:spTree>
    <p:extLst>
      <p:ext uri="{BB962C8B-B14F-4D97-AF65-F5344CB8AC3E}">
        <p14:creationId xmlns:p14="http://schemas.microsoft.com/office/powerpoint/2010/main" val="256205754"/>
      </p:ext>
    </p:extLst>
  </p:cSld>
  <p:clrMapOvr>
    <a:masterClrMapping/>
  </p:clrMapOvr>
  <p:transition>
    <p:fade/>
  </p:transition>
  <p:timing>
    <p:tnLst>
      <p:par>
        <p:cTn id="1" dur="indefinite" restart="never" nodeType="tmRoot"/>
      </p:par>
    </p:tn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2966" y="4753540"/>
            <a:ext cx="1880411" cy="218515"/>
          </a:xfrm>
          <a:prstGeom prst="rect">
            <a:avLst/>
          </a:prstGeom>
        </p:spPr>
      </p:pic>
    </p:spTree>
    <p:extLst>
      <p:ext uri="{BB962C8B-B14F-4D97-AF65-F5344CB8AC3E}">
        <p14:creationId xmlns:p14="http://schemas.microsoft.com/office/powerpoint/2010/main" val="2502995455"/>
      </p:ext>
    </p:extLst>
  </p:cSld>
  <p:clrMapOvr>
    <a:masterClrMapping/>
  </p:clrMapOvr>
  <p:transition>
    <p:fade/>
  </p:transition>
  <p:timing>
    <p:tnLst>
      <p:par>
        <p:cTn id="1" dur="indefinite" restart="never" nodeType="tmRoot"/>
      </p:par>
    </p:tnLst>
  </p:timing>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4" y="2355206"/>
            <a:ext cx="2660550" cy="433089"/>
          </a:xfrm>
          <a:prstGeom prst="rect">
            <a:avLst/>
          </a:prstGeom>
          <a:noFill/>
          <a:ln>
            <a:noFill/>
          </a:ln>
        </p:spPr>
      </p:pic>
      <p:sp>
        <p:nvSpPr>
          <p:cNvPr id="3" name="Text Box 3"/>
          <p:cNvSpPr txBox="1">
            <a:spLocks noChangeArrowheads="1"/>
          </p:cNvSpPr>
          <p:nvPr/>
        </p:nvSpPr>
        <p:spPr bwMode="blackWhite">
          <a:xfrm>
            <a:off x="381005" y="4562681"/>
            <a:ext cx="8382001" cy="300074"/>
          </a:xfrm>
          <a:prstGeom prst="rect">
            <a:avLst/>
          </a:prstGeom>
          <a:noFill/>
          <a:ln w="12700">
            <a:noFill/>
            <a:miter lim="800000"/>
            <a:headEnd type="none" w="sm" len="sm"/>
            <a:tailEnd type="none" w="sm" len="sm"/>
          </a:ln>
          <a:effectLst/>
        </p:spPr>
        <p:txBody>
          <a:bodyPr vert="horz" wrap="square" lIns="68571" tIns="34286" rIns="68571" bIns="34286" numCol="1" anchor="t" anchorCtr="0" compatLnSpc="1">
            <a:prstTxWarp prst="textNoShape">
              <a:avLst/>
            </a:prstTxWarp>
            <a:spAutoFit/>
          </a:bodyPr>
          <a:lstStyle/>
          <a:p>
            <a:pPr algn="ctr" defTabSz="685603"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03"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6474794"/>
      </p:ext>
    </p:extLst>
  </p:cSld>
  <p:clrMapOvr>
    <a:masterClrMapping/>
  </p:clrMapOvr>
  <p:transition>
    <p:fade/>
  </p:transition>
  <p:timing>
    <p:tnLst>
      <p:par>
        <p:cTn id="1" dur="indefinite" restart="never" nodeType="tmRoot"/>
      </p:par>
    </p:tn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0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0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9" y="4773489"/>
            <a:ext cx="1197051" cy="201274"/>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898900138"/>
      </p:ext>
    </p:extLst>
  </p:cSld>
  <p:clrMapOvr>
    <a:masterClrMapping/>
  </p:clrMapOvr>
  <p:transition>
    <p:fade/>
  </p:transition>
  <p:timing>
    <p:tnLst>
      <p:par>
        <p:cTn id="1" dur="indefinite" restart="never" nodeType="tmRoot"/>
      </p:par>
    </p:tnLst>
  </p:timing>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3"/>
            <a:ext cx="8363938" cy="1500411"/>
          </a:xfrm>
        </p:spPr>
        <p:txBody>
          <a:bodyPr/>
          <a:lstStyle>
            <a:lvl1pPr marL="345294" indent="-345294">
              <a:buClr>
                <a:srgbClr val="FFFFFF"/>
              </a:buClr>
              <a:buSzPct val="70000"/>
              <a:buFontTx/>
              <a:buBlip>
                <a:blip r:embed="rId2"/>
              </a:buBlip>
              <a:defRPr>
                <a:gradFill>
                  <a:gsLst>
                    <a:gs pos="0">
                      <a:srgbClr val="FFFFFF"/>
                    </a:gs>
                    <a:gs pos="86000">
                      <a:srgbClr val="FFFFFF"/>
                    </a:gs>
                  </a:gsLst>
                  <a:lin ang="5400000" scaled="0"/>
                </a:gradFill>
              </a:defRPr>
            </a:lvl1pPr>
            <a:lvl2pPr marL="641774" indent="-296479">
              <a:buClr>
                <a:srgbClr val="FFFFFF"/>
              </a:buClr>
              <a:buSzPct val="70000"/>
              <a:buFontTx/>
              <a:buBlip>
                <a:blip r:embed="rId2"/>
              </a:buBlip>
              <a:defRPr>
                <a:gradFill>
                  <a:gsLst>
                    <a:gs pos="0">
                      <a:srgbClr val="FFFFFF"/>
                    </a:gs>
                    <a:gs pos="86000">
                      <a:srgbClr val="FFFFFF"/>
                    </a:gs>
                  </a:gsLst>
                  <a:lin ang="5400000" scaled="0"/>
                </a:gradFill>
              </a:defRPr>
            </a:lvl2pPr>
            <a:lvl3pPr marL="944206" indent="-302431">
              <a:buClr>
                <a:srgbClr val="FFFFFF"/>
              </a:buClr>
              <a:buSzPct val="70000"/>
              <a:buFontTx/>
              <a:buBlip>
                <a:blip r:embed="rId2"/>
              </a:buBlip>
              <a:defRPr>
                <a:gradFill>
                  <a:gsLst>
                    <a:gs pos="0">
                      <a:srgbClr val="FFFFFF"/>
                    </a:gs>
                    <a:gs pos="86000">
                      <a:srgbClr val="FFFFFF"/>
                    </a:gs>
                  </a:gsLst>
                  <a:lin ang="5400000" scaled="0"/>
                </a:gradFill>
              </a:defRPr>
            </a:lvl3pPr>
            <a:lvl4pPr marL="1203772" indent="-259566">
              <a:buClr>
                <a:srgbClr val="FFFFFF"/>
              </a:buClr>
              <a:buSzPct val="70000"/>
              <a:buFontTx/>
              <a:buBlip>
                <a:blip r:embed="rId2"/>
              </a:buBlip>
              <a:defRPr>
                <a:gradFill>
                  <a:gsLst>
                    <a:gs pos="0">
                      <a:srgbClr val="FFFFFF"/>
                    </a:gs>
                    <a:gs pos="86000">
                      <a:srgbClr val="FFFFFF"/>
                    </a:gs>
                  </a:gsLst>
                  <a:lin ang="5400000" scaled="0"/>
                </a:gradFill>
              </a:defRPr>
            </a:lvl4pPr>
            <a:lvl5pPr marL="1456198" indent="-2524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150782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3"/>
            <a:ext cx="8363938" cy="1500411"/>
          </a:xfrm>
        </p:spPr>
        <p:txBody>
          <a:bodyPr/>
          <a:lstStyle>
            <a:lvl1pPr marL="345294" indent="-345294">
              <a:buClr>
                <a:srgbClr val="FFFFFF"/>
              </a:buClr>
              <a:buSzPct val="70000"/>
              <a:buFontTx/>
              <a:buBlip>
                <a:blip r:embed="rId2"/>
              </a:buBlip>
              <a:defRPr>
                <a:gradFill>
                  <a:gsLst>
                    <a:gs pos="0">
                      <a:srgbClr val="FFFFFF"/>
                    </a:gs>
                    <a:gs pos="86000">
                      <a:srgbClr val="FFFFFF"/>
                    </a:gs>
                  </a:gsLst>
                  <a:lin ang="5400000" scaled="0"/>
                </a:gradFill>
              </a:defRPr>
            </a:lvl1pPr>
            <a:lvl2pPr marL="641774" indent="-296479">
              <a:buClr>
                <a:srgbClr val="FFFFFF"/>
              </a:buClr>
              <a:buSzPct val="70000"/>
              <a:buFontTx/>
              <a:buBlip>
                <a:blip r:embed="rId2"/>
              </a:buBlip>
              <a:defRPr>
                <a:gradFill>
                  <a:gsLst>
                    <a:gs pos="0">
                      <a:srgbClr val="FFFFFF"/>
                    </a:gs>
                    <a:gs pos="86000">
                      <a:srgbClr val="FFFFFF"/>
                    </a:gs>
                  </a:gsLst>
                  <a:lin ang="5400000" scaled="0"/>
                </a:gradFill>
              </a:defRPr>
            </a:lvl2pPr>
            <a:lvl3pPr marL="944206" indent="-302431">
              <a:buClr>
                <a:srgbClr val="FFFFFF"/>
              </a:buClr>
              <a:buSzPct val="70000"/>
              <a:buFontTx/>
              <a:buBlip>
                <a:blip r:embed="rId2"/>
              </a:buBlip>
              <a:defRPr>
                <a:gradFill>
                  <a:gsLst>
                    <a:gs pos="0">
                      <a:srgbClr val="FFFFFF"/>
                    </a:gs>
                    <a:gs pos="86000">
                      <a:srgbClr val="FFFFFF"/>
                    </a:gs>
                  </a:gsLst>
                  <a:lin ang="5400000" scaled="0"/>
                </a:gradFill>
              </a:defRPr>
            </a:lvl3pPr>
            <a:lvl4pPr marL="1203772" indent="-259566">
              <a:buClr>
                <a:srgbClr val="FFFFFF"/>
              </a:buClr>
              <a:buSzPct val="70000"/>
              <a:buFontTx/>
              <a:buBlip>
                <a:blip r:embed="rId2"/>
              </a:buBlip>
              <a:defRPr>
                <a:gradFill>
                  <a:gsLst>
                    <a:gs pos="0">
                      <a:srgbClr val="FFFFFF"/>
                    </a:gs>
                    <a:gs pos="86000">
                      <a:srgbClr val="FFFFFF"/>
                    </a:gs>
                  </a:gsLst>
                  <a:lin ang="5400000" scaled="0"/>
                </a:gradFill>
              </a:defRPr>
            </a:lvl4pPr>
            <a:lvl5pPr marL="1456198" indent="-2524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57"/>
            <a:ext cx="9144001" cy="464344"/>
          </a:xfrm>
          <a:solidFill>
            <a:srgbClr val="FFFF99"/>
          </a:solidFill>
        </p:spPr>
        <p:txBody>
          <a:bodyPr wrap="square" lIns="114299" tIns="57149" rIns="114299"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2465380"/>
      </p:ext>
    </p:extLst>
  </p:cSld>
  <p:clrMapOvr>
    <a:masterClrMapping/>
  </p:clrMapOvr>
  <p:transition>
    <p:fade/>
  </p:transition>
  <p:timing>
    <p:tnLst>
      <p:par>
        <p:cTn id="1" dur="indefinite" restart="never" nodeType="tmRoot"/>
      </p:par>
    </p:tnLst>
  </p:timing>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cSld name="2_Title Slid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0299" y="1465858"/>
            <a:ext cx="5167407" cy="726626"/>
          </a:xfrm>
        </p:spPr>
        <p:txBody>
          <a:bodyPr anchor="b">
            <a:noAutofit/>
          </a:bodyPr>
          <a:lstStyle>
            <a:lvl1pPr>
              <a:lnSpc>
                <a:spcPct val="90000"/>
              </a:lnSpc>
              <a:defRPr sz="3000"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3700131" y="2234050"/>
            <a:ext cx="5167575" cy="347441"/>
          </a:xfrm>
        </p:spPr>
        <p:txBody>
          <a:bodyPr anchor="ctr">
            <a:noAutofit/>
          </a:bodyPr>
          <a:lstStyle>
            <a:lvl1pPr marL="0" indent="0" algn="l">
              <a:lnSpc>
                <a:spcPct val="90000"/>
              </a:lnSpc>
              <a:spcBef>
                <a:spcPts val="0"/>
              </a:spcBef>
              <a:buNone/>
              <a:defRPr sz="1500">
                <a:solidFill>
                  <a:schemeClr val="tx2">
                    <a:alpha val="99000"/>
                  </a:schemeClr>
                </a:solidFill>
              </a:defRPr>
            </a:lvl1pPr>
            <a:lvl2pPr marL="342859" indent="0" algn="ctr">
              <a:buNone/>
              <a:defRPr>
                <a:solidFill>
                  <a:schemeClr val="tx1">
                    <a:tint val="75000"/>
                  </a:schemeClr>
                </a:solidFill>
              </a:defRPr>
            </a:lvl2pPr>
            <a:lvl3pPr marL="685723" indent="0" algn="ctr">
              <a:buNone/>
              <a:defRPr>
                <a:solidFill>
                  <a:schemeClr val="tx1">
                    <a:tint val="75000"/>
                  </a:schemeClr>
                </a:solidFill>
              </a:defRPr>
            </a:lvl3pPr>
            <a:lvl4pPr marL="1028584" indent="0" algn="ctr">
              <a:buNone/>
              <a:defRPr>
                <a:solidFill>
                  <a:schemeClr val="tx1">
                    <a:tint val="75000"/>
                  </a:schemeClr>
                </a:solidFill>
              </a:defRPr>
            </a:lvl4pPr>
            <a:lvl5pPr marL="1371448" indent="0" algn="ctr">
              <a:buNone/>
              <a:defRPr>
                <a:solidFill>
                  <a:schemeClr val="tx1">
                    <a:tint val="75000"/>
                  </a:schemeClr>
                </a:solidFill>
              </a:defRPr>
            </a:lvl5pPr>
            <a:lvl6pPr marL="1714309" indent="0" algn="ctr">
              <a:buNone/>
              <a:defRPr>
                <a:solidFill>
                  <a:schemeClr val="tx1">
                    <a:tint val="75000"/>
                  </a:schemeClr>
                </a:solidFill>
              </a:defRPr>
            </a:lvl6pPr>
            <a:lvl7pPr marL="2057170" indent="0" algn="ctr">
              <a:buNone/>
              <a:defRPr>
                <a:solidFill>
                  <a:schemeClr val="tx1">
                    <a:tint val="75000"/>
                  </a:schemeClr>
                </a:solidFill>
              </a:defRPr>
            </a:lvl7pPr>
            <a:lvl8pPr marL="2400032" indent="0" algn="ctr">
              <a:buNone/>
              <a:defRPr>
                <a:solidFill>
                  <a:schemeClr val="tx1">
                    <a:tint val="75000"/>
                  </a:schemeClr>
                </a:solidFill>
              </a:defRPr>
            </a:lvl8pPr>
            <a:lvl9pPr marL="274289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19926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16789" y="898926"/>
            <a:ext cx="8550914"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
        <p:nvSpPr>
          <p:cNvPr id="5" name="Slide Number Placeholder 4"/>
          <p:cNvSpPr>
            <a:spLocks noGrp="1"/>
          </p:cNvSpPr>
          <p:nvPr>
            <p:ph type="sldNum" sz="quarter" idx="4"/>
          </p:nvPr>
        </p:nvSpPr>
        <p:spPr>
          <a:xfrm>
            <a:off x="217295" y="4703178"/>
            <a:ext cx="299033" cy="273844"/>
          </a:xfrm>
          <a:prstGeom prst="rect">
            <a:avLst/>
          </a:prstGeom>
        </p:spPr>
        <p:txBody>
          <a:bodyPr vert="horz" lIns="68582" tIns="34292" rIns="68582" bIns="34292" rtlCol="0" anchor="ctr"/>
          <a:lstStyle>
            <a:lvl1pPr algn="l">
              <a:defRPr sz="900">
                <a:solidFill>
                  <a:schemeClr val="tx1">
                    <a:tint val="75000"/>
                  </a:schemeClr>
                </a:solidFill>
              </a:defRPr>
            </a:lvl1pPr>
          </a:lstStyle>
          <a:p>
            <a:pPr defTabSz="685768"/>
            <a:fld id="{B60359E2-F1E6-40F3-81C3-5A646FA87138}" type="slidenum">
              <a:rPr lang="en-US" smtClean="0">
                <a:solidFill>
                  <a:srgbClr val="292929">
                    <a:tint val="75000"/>
                  </a:srgbClr>
                </a:solidFill>
              </a:rPr>
              <a:pPr defTabSz="685768"/>
              <a:t>‹#›</a:t>
            </a:fld>
            <a:endParaRPr lang="en-US" dirty="0">
              <a:solidFill>
                <a:srgbClr val="292929">
                  <a:tint val="75000"/>
                </a:srgbClr>
              </a:solidFill>
            </a:endParaRPr>
          </a:p>
        </p:txBody>
      </p:sp>
    </p:spTree>
    <p:extLst>
      <p:ext uri="{BB962C8B-B14F-4D97-AF65-F5344CB8AC3E}">
        <p14:creationId xmlns:p14="http://schemas.microsoft.com/office/powerpoint/2010/main" val="218003582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45443602"/>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tner Slide">
    <p:spTree>
      <p:nvGrpSpPr>
        <p:cNvPr id="1" name=""/>
        <p:cNvGrpSpPr/>
        <p:nvPr/>
      </p:nvGrpSpPr>
      <p:grpSpPr>
        <a:xfrm>
          <a:off x="0" y="0"/>
          <a:ext cx="0" cy="0"/>
          <a:chOff x="0" y="0"/>
          <a:chExt cx="0" cy="0"/>
        </a:xfrm>
      </p:grpSpPr>
      <p:sp>
        <p:nvSpPr>
          <p:cNvPr id="5" name="Rectangle 4"/>
          <p:cNvSpPr/>
          <p:nvPr userDrawn="1"/>
        </p:nvSpPr>
        <p:spPr>
          <a:xfrm>
            <a:off x="341436" y="1221570"/>
            <a:ext cx="5760768" cy="2610348"/>
          </a:xfrm>
          <a:prstGeom prst="rect">
            <a:avLst/>
          </a:prstGeom>
          <a:pattFill prst="dkUpDiag">
            <a:fgClr>
              <a:schemeClr val="bg1">
                <a:lumMod val="75000"/>
              </a:schemeClr>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10348"/>
          </a:xfrm>
          <a:prstGeom prst="rect">
            <a:avLst/>
          </a:prstGeom>
          <a:solidFill>
            <a:schemeClr val="bg2">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7" name="Subtitle 2"/>
          <p:cNvSpPr>
            <a:spLocks noGrp="1"/>
          </p:cNvSpPr>
          <p:nvPr>
            <p:ph type="subTitle" idx="1"/>
          </p:nvPr>
        </p:nvSpPr>
        <p:spPr>
          <a:xfrm>
            <a:off x="791496" y="3021510"/>
            <a:ext cx="4950660" cy="810408"/>
          </a:xfrm>
          <a:prstGeom prst="rect">
            <a:avLst/>
          </a:prstGeom>
        </p:spPr>
        <p:txBody>
          <a:bodyPr lIns="0" tIns="89988" rIns="91428" bIns="89988"/>
          <a:lstStyle>
            <a:lvl1pPr marL="342856" indent="-342856">
              <a:buNone/>
              <a:defRPr lang="ru-RU" sz="2000" dirty="0">
                <a:solidFill>
                  <a:schemeClr val="bg1"/>
                </a:solidFill>
                <a:latin typeface="Segoe UI Light" pitchFamily="34" charset="0"/>
                <a:cs typeface="Segoe UI Light" pitchFamily="34" charset="0"/>
              </a:defRPr>
            </a:lvl1pPr>
          </a:lstStyle>
          <a:p>
            <a:pPr marL="0" lvl="0" indent="0">
              <a:lnSpc>
                <a:spcPct val="80000"/>
              </a:lnSpc>
            </a:pPr>
            <a:r>
              <a:rPr lang="en-US" dirty="0" smtClean="0"/>
              <a:t>Click to edit Master subtitle style</a:t>
            </a:r>
            <a:endParaRPr lang="ru-RU" dirty="0"/>
          </a:p>
        </p:txBody>
      </p:sp>
      <p:sp>
        <p:nvSpPr>
          <p:cNvPr id="9" name="Content Placeholder 8"/>
          <p:cNvSpPr>
            <a:spLocks noGrp="1"/>
          </p:cNvSpPr>
          <p:nvPr>
            <p:ph sz="quarter" idx="10"/>
          </p:nvPr>
        </p:nvSpPr>
        <p:spPr>
          <a:xfrm>
            <a:off x="792166" y="1221572"/>
            <a:ext cx="4949993" cy="1710543"/>
          </a:xfrm>
          <a:prstGeom prst="rect">
            <a:avLst/>
          </a:prstGeom>
        </p:spPr>
        <p:txBody>
          <a:bodyPr lIns="0" tIns="89988" rIns="91428" bIns="89988" anchor="b"/>
          <a:lstStyle>
            <a:lvl1pPr marL="0" indent="0">
              <a:buNone/>
              <a:defRPr lang="en-US" sz="2800" smtClean="0">
                <a:solidFill>
                  <a:schemeClr val="bg1"/>
                </a:solidFill>
                <a:latin typeface="+mj-lt"/>
                <a:ea typeface="+mj-ea"/>
                <a:cs typeface="+mj-cs"/>
              </a:defRPr>
            </a:lvl1pPr>
            <a:lvl2pPr>
              <a:defRPr lang="en-US" smtClean="0"/>
            </a:lvl2pPr>
            <a:lvl3pPr>
              <a:defRPr lang="en-US" smtClean="0"/>
            </a:lvl3pPr>
            <a:lvl4pPr>
              <a:defRPr lang="en-US" smtClean="0"/>
            </a:lvl4pPr>
            <a:lvl5pPr>
              <a:defRPr lang="ru-RU"/>
            </a:lvl5pPr>
          </a:lstStyle>
          <a:p>
            <a:pPr marL="0" lvl="0">
              <a:lnSpc>
                <a:spcPct val="100000"/>
              </a:lnSpc>
              <a:spcBef>
                <a:spcPts val="0"/>
              </a:spcBef>
            </a:pPr>
            <a:r>
              <a:rPr lang="en-US" dirty="0" smtClean="0"/>
              <a:t>Click to edit Master text styles</a:t>
            </a:r>
            <a:endParaRPr lang="ru-RU" dirty="0"/>
          </a:p>
        </p:txBody>
      </p:sp>
      <p:grpSp>
        <p:nvGrpSpPr>
          <p:cNvPr id="11" name="Group 10"/>
          <p:cNvGrpSpPr/>
          <p:nvPr userDrawn="1"/>
        </p:nvGrpSpPr>
        <p:grpSpPr bwMode="black">
          <a:xfrm>
            <a:off x="6639196" y="2031678"/>
            <a:ext cx="1625937" cy="990132"/>
            <a:chOff x="10387012" y="4179358"/>
            <a:chExt cx="974726" cy="593725"/>
          </a:xfrm>
          <a:solidFill>
            <a:schemeClr val="tx1">
              <a:lumMod val="85000"/>
              <a:lumOff val="15000"/>
            </a:schemeClr>
          </a:solidFill>
        </p:grpSpPr>
        <p:sp>
          <p:nvSpPr>
            <p:cNvPr id="1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sp>
          <p:nvSpPr>
            <p:cNvPr id="1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bg2">
                    <a:lumMod val="25000"/>
                  </a:schemeClr>
                </a:solidFill>
              </a:endParaRPr>
            </a:p>
          </p:txBody>
        </p:sp>
      </p:grpSp>
      <p:sp>
        <p:nvSpPr>
          <p:cNvPr id="3" name="Picture Placeholder 2"/>
          <p:cNvSpPr>
            <a:spLocks noGrp="1"/>
          </p:cNvSpPr>
          <p:nvPr>
            <p:ph type="pic" sz="quarter" idx="11"/>
          </p:nvPr>
        </p:nvSpPr>
        <p:spPr>
          <a:xfrm>
            <a:off x="6192216" y="1220788"/>
            <a:ext cx="2610472" cy="2611130"/>
          </a:xfrm>
          <a:prstGeom prst="rect">
            <a:avLst/>
          </a:prstGeom>
        </p:spPr>
        <p:txBody>
          <a:bodyPr lIns="91428" tIns="45714" rIns="91428" bIns="45714"/>
          <a:lstStyle/>
          <a:p>
            <a:endParaRPr lang="ru-RU" dirty="0"/>
          </a:p>
        </p:txBody>
      </p:sp>
      <p:grpSp>
        <p:nvGrpSpPr>
          <p:cNvPr id="27" name="Group 26"/>
          <p:cNvGrpSpPr/>
          <p:nvPr userDrawn="1"/>
        </p:nvGrpSpPr>
        <p:grpSpPr>
          <a:xfrm>
            <a:off x="7542396" y="4822050"/>
            <a:ext cx="1260168" cy="321450"/>
            <a:chOff x="7542396" y="4822050"/>
            <a:chExt cx="1260168" cy="321450"/>
          </a:xfrm>
        </p:grpSpPr>
        <p:sp>
          <p:nvSpPr>
            <p:cNvPr id="28" name="Rectangle 27"/>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30" name="Freeform 29"/>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8" name="Text Placeholder 7"/>
          <p:cNvSpPr>
            <a:spLocks noGrp="1"/>
          </p:cNvSpPr>
          <p:nvPr>
            <p:ph type="body" sz="quarter" idx="12"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Partner Name</a:t>
            </a:r>
            <a:endParaRPr lang="ru-RU" dirty="0"/>
          </a:p>
        </p:txBody>
      </p:sp>
    </p:spTree>
    <p:extLst>
      <p:ext uri="{BB962C8B-B14F-4D97-AF65-F5344CB8AC3E}">
        <p14:creationId xmlns:p14="http://schemas.microsoft.com/office/powerpoint/2010/main" val="342589064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50" fill="hold"/>
                                        <p:tgtEl>
                                          <p:spTgt spid="27"/>
                                        </p:tgtEl>
                                        <p:attrNameLst>
                                          <p:attrName>ppt_x</p:attrName>
                                        </p:attrNameLst>
                                      </p:cBhvr>
                                      <p:tavLst>
                                        <p:tav tm="0">
                                          <p:val>
                                            <p:strVal val="#ppt_x"/>
                                          </p:val>
                                        </p:tav>
                                        <p:tav tm="100000">
                                          <p:val>
                                            <p:strVal val="#ppt_x"/>
                                          </p:val>
                                        </p:tav>
                                      </p:tavLst>
                                    </p:anim>
                                    <p:anim calcmode="lin" valueType="num">
                                      <p:cBhvr additive="base">
                                        <p:cTn id="8"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4"/>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935560"/>
      </p:ext>
    </p:extLst>
  </p:cSld>
  <p:clrMapOvr>
    <a:masterClrMapping/>
  </p:clrMapOvr>
  <p:transition>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085854"/>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8956781"/>
      </p:ext>
    </p:extLst>
  </p:cSld>
  <p:clrMapOvr>
    <a:masterClrMapping/>
  </p:clrMapOvr>
  <p:transition>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42555570"/>
      </p:ext>
    </p:extLst>
  </p:cSld>
  <p:clrMapOvr>
    <a:masterClrMapping/>
  </p:clrMapOvr>
  <p:transition>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352758"/>
      </p:ext>
    </p:extLst>
  </p:cSld>
  <p:clrMapOvr>
    <a:masterClrMapping/>
  </p:clrMapOvr>
  <p:transition>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8734754"/>
      </p:ext>
    </p:extLst>
  </p:cSld>
  <p:clrMapOvr>
    <a:masterClrMapping/>
  </p:clrMapOvr>
  <p:transition>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34" tIns="57119" rIns="114234" bIns="5711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93060427"/>
      </p:ext>
    </p:extLst>
  </p:cSld>
  <p:clrMapOvr>
    <a:masterClrMapping/>
  </p:clrMapOvr>
  <p:transition>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6" y="1058205"/>
            <a:ext cx="7683913" cy="1142624"/>
          </a:xfrm>
        </p:spPr>
        <p:txBody>
          <a:bodyPr>
            <a:noAutofit/>
          </a:bodyPr>
          <a:lstStyle>
            <a:lvl1pPr>
              <a:lnSpc>
                <a:spcPct val="90000"/>
              </a:lnSpc>
              <a:defRPr sz="4400"/>
            </a:lvl1pPr>
          </a:lstStyle>
          <a:p>
            <a:r>
              <a:rPr lang="en-US" smtClean="0"/>
              <a:t>Click to edit Master title style</a:t>
            </a:r>
            <a:endParaRPr lang="en-US" dirty="0"/>
          </a:p>
        </p:txBody>
      </p:sp>
      <p:sp>
        <p:nvSpPr>
          <p:cNvPr id="13" name="Subtitle 2"/>
          <p:cNvSpPr>
            <a:spLocks noGrp="1"/>
          </p:cNvSpPr>
          <p:nvPr>
            <p:ph type="subTitle" idx="1"/>
          </p:nvPr>
        </p:nvSpPr>
        <p:spPr>
          <a:xfrm>
            <a:off x="727079" y="2571760"/>
            <a:ext cx="7683914" cy="34744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844" indent="0" algn="ctr">
              <a:buNone/>
              <a:defRPr>
                <a:solidFill>
                  <a:schemeClr val="tx1">
                    <a:tint val="75000"/>
                  </a:schemeClr>
                </a:solidFill>
              </a:defRPr>
            </a:lvl2pPr>
            <a:lvl3pPr marL="913686" indent="0" algn="ctr">
              <a:buNone/>
              <a:defRPr>
                <a:solidFill>
                  <a:schemeClr val="tx1">
                    <a:tint val="75000"/>
                  </a:schemeClr>
                </a:solidFill>
              </a:defRPr>
            </a:lvl3pPr>
            <a:lvl4pPr marL="1370528" indent="0" algn="ctr">
              <a:buNone/>
              <a:defRPr>
                <a:solidFill>
                  <a:schemeClr val="tx1">
                    <a:tint val="75000"/>
                  </a:schemeClr>
                </a:solidFill>
              </a:defRPr>
            </a:lvl4pPr>
            <a:lvl5pPr marL="1827371" indent="0" algn="ctr">
              <a:buNone/>
              <a:defRPr>
                <a:solidFill>
                  <a:schemeClr val="tx1">
                    <a:tint val="75000"/>
                  </a:schemeClr>
                </a:solidFill>
              </a:defRPr>
            </a:lvl5pPr>
            <a:lvl6pPr marL="2284216" indent="0" algn="ctr">
              <a:buNone/>
              <a:defRPr>
                <a:solidFill>
                  <a:schemeClr val="tx1">
                    <a:tint val="75000"/>
                  </a:schemeClr>
                </a:solidFill>
              </a:defRPr>
            </a:lvl6pPr>
            <a:lvl7pPr marL="2741054" indent="0" algn="ctr">
              <a:buNone/>
              <a:defRPr>
                <a:solidFill>
                  <a:schemeClr val="tx1">
                    <a:tint val="75000"/>
                  </a:schemeClr>
                </a:solidFill>
              </a:defRPr>
            </a:lvl7pPr>
            <a:lvl8pPr marL="3197898" indent="0" algn="ctr">
              <a:buNone/>
              <a:defRPr>
                <a:solidFill>
                  <a:schemeClr val="tx1">
                    <a:tint val="75000"/>
                  </a:schemeClr>
                </a:solidFill>
              </a:defRPr>
            </a:lvl8pPr>
            <a:lvl9pPr marL="365474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658088810"/>
      </p:ext>
    </p:extLst>
  </p:cSld>
  <p:clrMapOvr>
    <a:masterClrMapping/>
  </p:clrMapOvr>
  <p:transition>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3" y="898923"/>
            <a:ext cx="4188519" cy="1020279"/>
          </a:xfrm>
        </p:spPr>
        <p:txBody>
          <a:bodyPr/>
          <a:lstStyle>
            <a:lvl1pPr marL="254819" indent="-254819">
              <a:lnSpc>
                <a:spcPct val="90000"/>
              </a:lnSpc>
              <a:defRPr sz="1500"/>
            </a:lvl1pPr>
            <a:lvl2pPr marL="504681" indent="-243913">
              <a:lnSpc>
                <a:spcPct val="90000"/>
              </a:lnSpc>
              <a:defRPr sz="1400"/>
            </a:lvl2pPr>
            <a:lvl3pPr marL="714882" indent="-216150">
              <a:lnSpc>
                <a:spcPct val="90000"/>
              </a:lnSpc>
              <a:defRPr sz="1200"/>
            </a:lvl3pPr>
            <a:lvl4pPr marL="920124" indent="-205242">
              <a:lnSpc>
                <a:spcPct val="90000"/>
              </a:lnSpc>
              <a:defRPr sz="1100"/>
            </a:lvl4pPr>
            <a:lvl5pPr marL="1136275" indent="-210199">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3" y="898923"/>
            <a:ext cx="4230202" cy="1020279"/>
          </a:xfrm>
        </p:spPr>
        <p:txBody>
          <a:bodyPr/>
          <a:lstStyle>
            <a:lvl1pPr marL="260766" indent="-260766">
              <a:lnSpc>
                <a:spcPct val="90000"/>
              </a:lnSpc>
              <a:defRPr sz="1500"/>
            </a:lvl1pPr>
            <a:lvl2pPr marL="504681" indent="-254819">
              <a:lnSpc>
                <a:spcPct val="90000"/>
              </a:lnSpc>
              <a:defRPr sz="1400"/>
            </a:lvl2pPr>
            <a:lvl3pPr marL="720831" indent="-227057">
              <a:lnSpc>
                <a:spcPct val="90000"/>
              </a:lnSpc>
              <a:defRPr sz="1200"/>
            </a:lvl3pPr>
            <a:lvl4pPr marL="920124" indent="-199293">
              <a:lnSpc>
                <a:spcPct val="90000"/>
              </a:lnSpc>
              <a:defRPr sz="1100"/>
            </a:lvl4pPr>
            <a:lvl5pPr marL="1136275" indent="-205242">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4758712"/>
            <a:ext cx="1028968" cy="327642"/>
          </a:xfrm>
          <a:prstGeom prst="rect">
            <a:avLst/>
          </a:prstGeom>
        </p:spPr>
      </p:pic>
    </p:spTree>
    <p:extLst>
      <p:ext uri="{BB962C8B-B14F-4D97-AF65-F5344CB8AC3E}">
        <p14:creationId xmlns:p14="http://schemas.microsoft.com/office/powerpoint/2010/main" val="1378124640"/>
      </p:ext>
    </p:extLst>
  </p:cSld>
  <p:clrMapOvr>
    <a:masterClrMapping/>
  </p:clrMapOvr>
  <p:transition>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lide 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977" y="218302"/>
            <a:ext cx="2147009" cy="560363"/>
          </a:xfrm>
          <a:prstGeom prst="rect">
            <a:avLst/>
          </a:prstGeom>
        </p:spPr>
      </p:pic>
      <p:pic>
        <p:nvPicPr>
          <p:cNvPr id="2" name="Picture 1"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1370" y="4522492"/>
            <a:ext cx="990702" cy="379562"/>
          </a:xfrm>
          <a:prstGeom prst="rect">
            <a:avLst/>
          </a:prstGeom>
        </p:spPr>
      </p:pic>
      <p:sp>
        <p:nvSpPr>
          <p:cNvPr id="5" name="Text Placeholder 4"/>
          <p:cNvSpPr>
            <a:spLocks noGrp="1"/>
          </p:cNvSpPr>
          <p:nvPr>
            <p:ph type="body" sz="quarter" idx="12" hasCustomPrompt="1"/>
          </p:nvPr>
        </p:nvSpPr>
        <p:spPr>
          <a:xfrm>
            <a:off x="201930" y="3444954"/>
            <a:ext cx="4705063" cy="1345996"/>
          </a:xfrm>
          <a:noFill/>
        </p:spPr>
        <p:txBody>
          <a:bodyPr lIns="107563" tIns="80672" rIns="107563" bIns="80672">
            <a:noAutofit/>
          </a:bodyPr>
          <a:lstStyle>
            <a:lvl1pPr marL="0" indent="0">
              <a:spcBef>
                <a:spcPts val="0"/>
              </a:spcBef>
              <a:buNone/>
              <a:defRPr sz="2600"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01929" y="2160854"/>
            <a:ext cx="7395458" cy="689765"/>
          </a:xfrm>
          <a:noFill/>
        </p:spPr>
        <p:txBody>
          <a:bodyPr lIns="107563" tIns="67227" rIns="107563" bIns="67227" anchor="t" anchorCtr="0"/>
          <a:lstStyle>
            <a:lvl1pPr>
              <a:defRPr sz="4000" spc="-74"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nvPr>
        </p:nvSpPr>
        <p:spPr>
          <a:xfrm>
            <a:off x="201977" y="1899344"/>
            <a:ext cx="4705063" cy="470674"/>
          </a:xfrm>
          <a:noFill/>
        </p:spPr>
        <p:txBody>
          <a:bodyPr lIns="107563" tIns="80672" rIns="107563" bIns="80672">
            <a:noAutofit/>
          </a:bodyPr>
          <a:lstStyle>
            <a:lvl1pPr marL="0" indent="0">
              <a:spcBef>
                <a:spcPts val="0"/>
              </a:spcBef>
              <a:buNone/>
              <a:defRPr sz="1800"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67432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00806573"/>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6192216" y="1220788"/>
            <a:ext cx="2610472" cy="2602790"/>
          </a:xfrm>
          <a:prstGeom prst="rect">
            <a:avLst/>
          </a:prstGeom>
        </p:spPr>
        <p:txBody>
          <a:bodyPr lIns="91428" tIns="45714" rIns="91428" bIns="45714"/>
          <a:lstStyle/>
          <a:p>
            <a:endParaRPr lang="ru-RU" dirty="0"/>
          </a:p>
        </p:txBody>
      </p:sp>
      <p:sp>
        <p:nvSpPr>
          <p:cNvPr id="5" name="Rectangle 4"/>
          <p:cNvSpPr/>
          <p:nvPr userDrawn="1"/>
        </p:nvSpPr>
        <p:spPr>
          <a:xfrm>
            <a:off x="341436" y="1221570"/>
            <a:ext cx="5760768" cy="2600106"/>
          </a:xfrm>
          <a:prstGeom prst="rect">
            <a:avLst/>
          </a:prstGeom>
          <a:pattFill prst="dkUpDiag">
            <a:fgClr>
              <a:schemeClr val="bg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 name="Rectangle 3"/>
          <p:cNvSpPr/>
          <p:nvPr userDrawn="1"/>
        </p:nvSpPr>
        <p:spPr>
          <a:xfrm>
            <a:off x="431448" y="1221570"/>
            <a:ext cx="5670756" cy="2602008"/>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lvl="0" algn="ctr"/>
            <a:endParaRPr lang="ru-RU"/>
          </a:p>
        </p:txBody>
      </p:sp>
      <p:sp>
        <p:nvSpPr>
          <p:cNvPr id="21" name="Freeform 73"/>
          <p:cNvSpPr>
            <a:spLocks noEditPoints="1"/>
          </p:cNvSpPr>
          <p:nvPr userDrawn="1"/>
        </p:nvSpPr>
        <p:spPr bwMode="black">
          <a:xfrm>
            <a:off x="6750922" y="1826595"/>
            <a:ext cx="1492941" cy="144123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2">
              <a:lumMod val="10000"/>
            </a:schemeClr>
          </a:solidFill>
          <a:ln>
            <a:noFill/>
          </a:ln>
        </p:spPr>
        <p:txBody>
          <a:bodyPr vert="horz" wrap="square" lIns="82296" tIns="41147" rIns="82296" bIns="41147" numCol="1" anchor="t" anchorCtr="0" compatLnSpc="1">
            <a:prstTxWarp prst="textNoShape">
              <a:avLst/>
            </a:prstTxWarp>
          </a:bodyPr>
          <a:lstStyle/>
          <a:p>
            <a:endParaRPr lang="en-US" sz="1600"/>
          </a:p>
        </p:txBody>
      </p:sp>
      <p:grpSp>
        <p:nvGrpSpPr>
          <p:cNvPr id="25" name="Group 24"/>
          <p:cNvGrpSpPr/>
          <p:nvPr userDrawn="1"/>
        </p:nvGrpSpPr>
        <p:grpSpPr>
          <a:xfrm>
            <a:off x="7542396" y="4822050"/>
            <a:ext cx="1260168" cy="321450"/>
            <a:chOff x="7542396" y="4822050"/>
            <a:chExt cx="1260168" cy="321450"/>
          </a:xfrm>
        </p:grpSpPr>
        <p:sp>
          <p:nvSpPr>
            <p:cNvPr id="26" name="Rectangle 25"/>
            <p:cNvSpPr/>
            <p:nvPr userDrawn="1"/>
          </p:nvSpPr>
          <p:spPr>
            <a:xfrm>
              <a:off x="7542396" y="4822050"/>
              <a:ext cx="1260168" cy="321450"/>
            </a:xfrm>
            <a:prstGeom prst="rect">
              <a:avLst/>
            </a:prstGeom>
            <a:pattFill prst="dkUpDiag">
              <a:fgClr>
                <a:schemeClr val="tx1">
                  <a:lumMod val="85000"/>
                  <a:lumOff val="15000"/>
                </a:schemeClr>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p:cNvSpPr txBox="1"/>
            <p:nvPr userDrawn="1"/>
          </p:nvSpPr>
          <p:spPr>
            <a:xfrm>
              <a:off x="7722420" y="4871072"/>
              <a:ext cx="1080144" cy="221018"/>
            </a:xfrm>
            <a:prstGeom prst="rect">
              <a:avLst/>
            </a:prstGeom>
            <a:noFill/>
          </p:spPr>
          <p:txBody>
            <a:bodyPr wrap="square" tIns="18000" bIns="18000" rtlCol="0" anchor="b">
              <a:spAutoFit/>
            </a:bodyPr>
            <a:lstStyle/>
            <a:p>
              <a:pPr algn="r"/>
              <a:r>
                <a:rPr lang="en-US" sz="1200" kern="1200" dirty="0" smtClean="0">
                  <a:solidFill>
                    <a:schemeClr val="bg1"/>
                  </a:solidFill>
                  <a:latin typeface="Segoe UI Semibold" pitchFamily="34" charset="0"/>
                  <a:ea typeface="Segoe UI" pitchFamily="34" charset="0"/>
                  <a:cs typeface="Segoe UI Semibold" pitchFamily="34" charset="0"/>
                </a:rPr>
                <a:t>#</a:t>
              </a:r>
              <a:r>
                <a:rPr lang="en-US" sz="1200" kern="1200" dirty="0" err="1" smtClean="0">
                  <a:solidFill>
                    <a:schemeClr val="bg1"/>
                  </a:solidFill>
                  <a:latin typeface="Segoe UI Semibold" pitchFamily="34" charset="0"/>
                  <a:ea typeface="Segoe UI" pitchFamily="34" charset="0"/>
                  <a:cs typeface="Segoe UI Semibold" pitchFamily="34" charset="0"/>
                </a:rPr>
                <a:t>msdevcon</a:t>
              </a:r>
              <a:endParaRPr lang="en-US" sz="1200" dirty="0">
                <a:solidFill>
                  <a:schemeClr val="bg1"/>
                </a:solidFill>
                <a:latin typeface="Segoe UI Semibold" pitchFamily="34" charset="0"/>
                <a:ea typeface="Segoe UI" pitchFamily="34" charset="0"/>
                <a:cs typeface="Segoe UI Semibold" pitchFamily="34" charset="0"/>
              </a:endParaRPr>
            </a:p>
          </p:txBody>
        </p:sp>
        <p:sp>
          <p:nvSpPr>
            <p:cNvPr id="28" name="Freeform 27"/>
            <p:cNvSpPr>
              <a:spLocks noEditPoints="1"/>
            </p:cNvSpPr>
            <p:nvPr userDrawn="1"/>
          </p:nvSpPr>
          <p:spPr bwMode="black">
            <a:xfrm>
              <a:off x="7632408" y="4907512"/>
              <a:ext cx="180024" cy="1532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647"/>
              <a:endParaRPr lang="en-US" spc="-122">
                <a:solidFill>
                  <a:schemeClr val="accent2"/>
                </a:solidFill>
                <a:latin typeface="Segoe Light" pitchFamily="34" charset="0"/>
              </a:endParaRPr>
            </a:p>
          </p:txBody>
        </p:sp>
      </p:grpSp>
      <p:sp>
        <p:nvSpPr>
          <p:cNvPr id="16" name="Text Placeholder 7"/>
          <p:cNvSpPr>
            <a:spLocks noGrp="1"/>
          </p:cNvSpPr>
          <p:nvPr>
            <p:ph type="body" sz="quarter" idx="15" hasCustomPrompt="1"/>
          </p:nvPr>
        </p:nvSpPr>
        <p:spPr>
          <a:xfrm>
            <a:off x="6192714" y="3462598"/>
            <a:ext cx="2609850" cy="369320"/>
          </a:xfrm>
          <a:prstGeom prst="rect">
            <a:avLst/>
          </a:prstGeom>
          <a:noFill/>
        </p:spPr>
        <p:txBody>
          <a:bodyPr wrap="square" lIns="91428" tIns="45714" rIns="91428" bIns="45714" rtlCol="0" anchor="b">
            <a:spAutoFit/>
          </a:bodyPr>
          <a:lstStyle>
            <a:lvl1pPr marL="0" indent="0">
              <a:buNone/>
              <a:defRPr lang="ru-RU" sz="1800" baseline="0" dirty="0">
                <a:solidFill>
                  <a:schemeClr val="tx1"/>
                </a:solidFill>
                <a:latin typeface="+mj-lt"/>
                <a:ea typeface="Segoe UI" pitchFamily="34" charset="0"/>
                <a:cs typeface="Segoe UI" pitchFamily="34" charset="0"/>
              </a:defRPr>
            </a:lvl1pPr>
          </a:lstStyle>
          <a:p>
            <a:pPr marL="0" lvl="0"/>
            <a:r>
              <a:rPr lang="en-US" dirty="0" smtClean="0"/>
              <a:t>Contacts</a:t>
            </a:r>
            <a:endParaRPr lang="ru-RU" dirty="0"/>
          </a:p>
        </p:txBody>
      </p:sp>
      <p:sp>
        <p:nvSpPr>
          <p:cNvPr id="19" name="Subtitle 2"/>
          <p:cNvSpPr>
            <a:spLocks noGrp="1"/>
          </p:cNvSpPr>
          <p:nvPr>
            <p:ph type="subTitle" idx="1" hasCustomPrompt="1"/>
          </p:nvPr>
        </p:nvSpPr>
        <p:spPr>
          <a:xfrm>
            <a:off x="611474" y="1311582"/>
            <a:ext cx="5355769" cy="810108"/>
          </a:xfrm>
          <a:prstGeom prst="rect">
            <a:avLst/>
          </a:prstGeom>
        </p:spPr>
        <p:txBody>
          <a:bodyPr lIns="0" tIns="89988" rIns="91428" bIns="0" anchor="b"/>
          <a:lstStyle>
            <a:lvl1pPr marL="0" indent="0" algn="l">
              <a:lnSpc>
                <a:spcPct val="80000"/>
              </a:lnSpc>
              <a:buNone/>
              <a:defRPr sz="3200">
                <a:solidFill>
                  <a:schemeClr val="bg1"/>
                </a:solidFill>
                <a:latin typeface="Segoe UI Semibold" pitchFamily="34" charset="0"/>
                <a:cs typeface="Segoe UI Semibold"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29" indent="0" algn="ctr">
              <a:buNone/>
              <a:defRPr>
                <a:solidFill>
                  <a:schemeClr val="tx1">
                    <a:tint val="75000"/>
                  </a:schemeClr>
                </a:solidFill>
              </a:defRPr>
            </a:lvl4pPr>
            <a:lvl5pPr marL="1828572" indent="0" algn="ctr">
              <a:buNone/>
              <a:defRPr>
                <a:solidFill>
                  <a:schemeClr val="tx1">
                    <a:tint val="75000"/>
                  </a:schemeClr>
                </a:solidFill>
              </a:defRPr>
            </a:lvl5pPr>
            <a:lvl6pPr marL="2285714" indent="0" algn="ctr">
              <a:buNone/>
              <a:defRPr>
                <a:solidFill>
                  <a:schemeClr val="tx1">
                    <a:tint val="75000"/>
                  </a:schemeClr>
                </a:solidFill>
              </a:defRPr>
            </a:lvl6pPr>
            <a:lvl7pPr marL="2742858" indent="0" algn="ctr">
              <a:buNone/>
              <a:defRPr>
                <a:solidFill>
                  <a:schemeClr val="tx1">
                    <a:tint val="75000"/>
                  </a:schemeClr>
                </a:solidFill>
              </a:defRPr>
            </a:lvl7pPr>
            <a:lvl8pPr marL="3199999"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smtClean="0"/>
              <a:t>CLICK TO EDIT SPEAKER NAME</a:t>
            </a:r>
            <a:endParaRPr lang="ru-RU" dirty="0"/>
          </a:p>
        </p:txBody>
      </p:sp>
      <p:sp>
        <p:nvSpPr>
          <p:cNvPr id="20" name="Text Placeholder 23"/>
          <p:cNvSpPr>
            <a:spLocks noGrp="1"/>
          </p:cNvSpPr>
          <p:nvPr>
            <p:ph type="body" sz="quarter" idx="10" hasCustomPrompt="1"/>
          </p:nvPr>
        </p:nvSpPr>
        <p:spPr>
          <a:xfrm>
            <a:off x="611474" y="3267828"/>
            <a:ext cx="5355769" cy="360048"/>
          </a:xfrm>
          <a:prstGeom prst="rect">
            <a:avLst/>
          </a:prstGeom>
        </p:spPr>
        <p:txBody>
          <a:bodyPr lIns="0" tIns="45714" rIns="91428" bIns="45714" anchor="t"/>
          <a:lstStyle>
            <a:lvl1pPr marL="0" marR="0" indent="0" algn="l" defTabSz="914286" rtl="0" eaLnBrk="1" fontAlgn="auto" latinLnBrk="0" hangingPunct="1">
              <a:lnSpc>
                <a:spcPct val="100000"/>
              </a:lnSpc>
              <a:spcBef>
                <a:spcPct val="20000"/>
              </a:spcBef>
              <a:spcAft>
                <a:spcPts val="0"/>
              </a:spcAft>
              <a:buClrTx/>
              <a:buSzTx/>
              <a:buFont typeface="Arial" pitchFamily="34" charset="0"/>
              <a:buNone/>
              <a:tabLst/>
              <a:defRPr sz="1600">
                <a:solidFill>
                  <a:schemeClr val="bg1"/>
                </a:solidFill>
              </a:defRPr>
            </a:lvl1pPr>
          </a:lstStyle>
          <a:p>
            <a:pPr lvl="0"/>
            <a:r>
              <a:rPr lang="en-US" dirty="0" smtClean="0"/>
              <a:t>@twitter | mail@example.com | blog.example.com</a:t>
            </a:r>
            <a:endParaRPr lang="ru-RU" dirty="0" smtClean="0"/>
          </a:p>
          <a:p>
            <a:pPr lvl="0"/>
            <a:endParaRPr lang="ru-RU" dirty="0"/>
          </a:p>
        </p:txBody>
      </p:sp>
      <p:sp>
        <p:nvSpPr>
          <p:cNvPr id="22" name="Content Placeholder 5"/>
          <p:cNvSpPr>
            <a:spLocks noGrp="1"/>
          </p:cNvSpPr>
          <p:nvPr>
            <p:ph sz="quarter" idx="11"/>
          </p:nvPr>
        </p:nvSpPr>
        <p:spPr>
          <a:xfrm>
            <a:off x="611472" y="2121690"/>
            <a:ext cx="5355714" cy="810108"/>
          </a:xfrm>
          <a:prstGeom prst="rect">
            <a:avLst/>
          </a:prstGeom>
        </p:spPr>
        <p:txBody>
          <a:bodyPr lIns="0" tIns="45714" rIns="91428" bIns="45714"/>
          <a:lstStyle>
            <a:lvl1pPr marL="0" indent="0">
              <a:buNone/>
              <a:defRPr lang="ru-RU" sz="1800" kern="1200" dirty="0">
                <a:solidFill>
                  <a:schemeClr val="bg1"/>
                </a:solidFill>
                <a:latin typeface="+mj-lt"/>
                <a:ea typeface="+mn-ea"/>
                <a:cs typeface="Segoe UI Semibold" pitchFamily="34" charset="0"/>
              </a:defRPr>
            </a:lvl1pPr>
          </a:lstStyle>
          <a:p>
            <a:pPr lvl="0"/>
            <a:endParaRPr lang="ru-RU" dirty="0"/>
          </a:p>
        </p:txBody>
      </p:sp>
    </p:spTree>
    <p:extLst>
      <p:ext uri="{BB962C8B-B14F-4D97-AF65-F5344CB8AC3E}">
        <p14:creationId xmlns:p14="http://schemas.microsoft.com/office/powerpoint/2010/main" val="423958173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4"/>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04896"/>
      </p:ext>
    </p:extLst>
  </p:cSld>
  <p:clrMapOvr>
    <a:masterClrMapping/>
  </p:clrMapOvr>
  <p:transition>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085854"/>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1291683"/>
      </p:ext>
    </p:extLst>
  </p:cSld>
  <p:clrMapOvr>
    <a:masterClrMapping/>
  </p:clrMapOvr>
  <p:transition>
    <p:wipe dir="r"/>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83775231"/>
      </p:ext>
    </p:extLst>
  </p:cSld>
  <p:clrMapOvr>
    <a:masterClrMapping/>
  </p:clrMapOvr>
  <p:transition>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669495"/>
      </p:ext>
    </p:extLst>
  </p:cSld>
  <p:clrMapOvr>
    <a:masterClrMapping/>
  </p:clrMapOvr>
  <p:transition>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3779790"/>
      </p:ext>
    </p:extLst>
  </p:cSld>
  <p:clrMapOvr>
    <a:masterClrMapping/>
  </p:clrMapOvr>
  <p:transition>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085854"/>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0"/>
            <a:ext cx="9144001" cy="464344"/>
          </a:xfrm>
          <a:solidFill>
            <a:srgbClr val="FFFF99"/>
          </a:solidFill>
        </p:spPr>
        <p:txBody>
          <a:bodyPr wrap="square" lIns="114234" tIns="57119" rIns="114234" bIns="5711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1815633"/>
      </p:ext>
    </p:extLst>
  </p:cSld>
  <p:clrMapOvr>
    <a:masterClrMapping/>
  </p:clrMapOvr>
  <p:transition>
    <p:wipe dir="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6" y="1058205"/>
            <a:ext cx="7683913" cy="1142624"/>
          </a:xfrm>
        </p:spPr>
        <p:txBody>
          <a:bodyPr>
            <a:noAutofit/>
          </a:bodyPr>
          <a:lstStyle>
            <a:lvl1pPr>
              <a:lnSpc>
                <a:spcPct val="90000"/>
              </a:lnSpc>
              <a:defRPr sz="4400"/>
            </a:lvl1pPr>
          </a:lstStyle>
          <a:p>
            <a:r>
              <a:rPr lang="en-US" smtClean="0"/>
              <a:t>Click to edit Master title style</a:t>
            </a:r>
            <a:endParaRPr lang="en-US" dirty="0"/>
          </a:p>
        </p:txBody>
      </p:sp>
      <p:sp>
        <p:nvSpPr>
          <p:cNvPr id="13" name="Subtitle 2"/>
          <p:cNvSpPr>
            <a:spLocks noGrp="1"/>
          </p:cNvSpPr>
          <p:nvPr>
            <p:ph type="subTitle" idx="1"/>
          </p:nvPr>
        </p:nvSpPr>
        <p:spPr>
          <a:xfrm>
            <a:off x="727079" y="2571760"/>
            <a:ext cx="7683914" cy="34744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844" indent="0" algn="ctr">
              <a:buNone/>
              <a:defRPr>
                <a:solidFill>
                  <a:schemeClr val="tx1">
                    <a:tint val="75000"/>
                  </a:schemeClr>
                </a:solidFill>
              </a:defRPr>
            </a:lvl2pPr>
            <a:lvl3pPr marL="913686" indent="0" algn="ctr">
              <a:buNone/>
              <a:defRPr>
                <a:solidFill>
                  <a:schemeClr val="tx1">
                    <a:tint val="75000"/>
                  </a:schemeClr>
                </a:solidFill>
              </a:defRPr>
            </a:lvl3pPr>
            <a:lvl4pPr marL="1370528" indent="0" algn="ctr">
              <a:buNone/>
              <a:defRPr>
                <a:solidFill>
                  <a:schemeClr val="tx1">
                    <a:tint val="75000"/>
                  </a:schemeClr>
                </a:solidFill>
              </a:defRPr>
            </a:lvl4pPr>
            <a:lvl5pPr marL="1827371" indent="0" algn="ctr">
              <a:buNone/>
              <a:defRPr>
                <a:solidFill>
                  <a:schemeClr val="tx1">
                    <a:tint val="75000"/>
                  </a:schemeClr>
                </a:solidFill>
              </a:defRPr>
            </a:lvl5pPr>
            <a:lvl6pPr marL="2284216" indent="0" algn="ctr">
              <a:buNone/>
              <a:defRPr>
                <a:solidFill>
                  <a:schemeClr val="tx1">
                    <a:tint val="75000"/>
                  </a:schemeClr>
                </a:solidFill>
              </a:defRPr>
            </a:lvl6pPr>
            <a:lvl7pPr marL="2741054" indent="0" algn="ctr">
              <a:buNone/>
              <a:defRPr>
                <a:solidFill>
                  <a:schemeClr val="tx1">
                    <a:tint val="75000"/>
                  </a:schemeClr>
                </a:solidFill>
              </a:defRPr>
            </a:lvl7pPr>
            <a:lvl8pPr marL="3197898" indent="0" algn="ctr">
              <a:buNone/>
              <a:defRPr>
                <a:solidFill>
                  <a:schemeClr val="tx1">
                    <a:tint val="75000"/>
                  </a:schemeClr>
                </a:solidFill>
              </a:defRPr>
            </a:lvl8pPr>
            <a:lvl9pPr marL="365474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14003374"/>
      </p:ext>
    </p:extLst>
  </p:cSld>
  <p:clrMapOvr>
    <a:masterClrMapping/>
  </p:clrMapOvr>
  <p:transition>
    <p:wipe dir="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3" y="898923"/>
            <a:ext cx="4188519" cy="1020279"/>
          </a:xfrm>
        </p:spPr>
        <p:txBody>
          <a:bodyPr/>
          <a:lstStyle>
            <a:lvl1pPr marL="254819" indent="-254819">
              <a:lnSpc>
                <a:spcPct val="90000"/>
              </a:lnSpc>
              <a:defRPr sz="1500"/>
            </a:lvl1pPr>
            <a:lvl2pPr marL="504681" indent="-243913">
              <a:lnSpc>
                <a:spcPct val="90000"/>
              </a:lnSpc>
              <a:defRPr sz="1400"/>
            </a:lvl2pPr>
            <a:lvl3pPr marL="714882" indent="-216150">
              <a:lnSpc>
                <a:spcPct val="90000"/>
              </a:lnSpc>
              <a:defRPr sz="1200"/>
            </a:lvl3pPr>
            <a:lvl4pPr marL="920124" indent="-205242">
              <a:lnSpc>
                <a:spcPct val="90000"/>
              </a:lnSpc>
              <a:defRPr sz="1100"/>
            </a:lvl4pPr>
            <a:lvl5pPr marL="1136275" indent="-210199">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3" y="898923"/>
            <a:ext cx="4230202" cy="1020279"/>
          </a:xfrm>
        </p:spPr>
        <p:txBody>
          <a:bodyPr/>
          <a:lstStyle>
            <a:lvl1pPr marL="260766" indent="-260766">
              <a:lnSpc>
                <a:spcPct val="90000"/>
              </a:lnSpc>
              <a:defRPr sz="1500"/>
            </a:lvl1pPr>
            <a:lvl2pPr marL="504681" indent="-254819">
              <a:lnSpc>
                <a:spcPct val="90000"/>
              </a:lnSpc>
              <a:defRPr sz="1400"/>
            </a:lvl2pPr>
            <a:lvl3pPr marL="720831" indent="-227057">
              <a:lnSpc>
                <a:spcPct val="90000"/>
              </a:lnSpc>
              <a:defRPr sz="1200"/>
            </a:lvl3pPr>
            <a:lvl4pPr marL="920124" indent="-199293">
              <a:lnSpc>
                <a:spcPct val="90000"/>
              </a:lnSpc>
              <a:defRPr sz="1100"/>
            </a:lvl4pPr>
            <a:lvl5pPr marL="1136275" indent="-205242">
              <a:lnSpc>
                <a:spcPct val="90000"/>
              </a:lnSpc>
              <a:defRPr sz="11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4758712"/>
            <a:ext cx="1028968" cy="327642"/>
          </a:xfrm>
          <a:prstGeom prst="rect">
            <a:avLst/>
          </a:prstGeom>
        </p:spPr>
      </p:pic>
    </p:spTree>
    <p:extLst>
      <p:ext uri="{BB962C8B-B14F-4D97-AF65-F5344CB8AC3E}">
        <p14:creationId xmlns:p14="http://schemas.microsoft.com/office/powerpoint/2010/main" val="2848952642"/>
      </p:ext>
    </p:extLst>
  </p:cSld>
  <p:clrMapOvr>
    <a:masterClrMapping/>
  </p:clrMapOvr>
  <p:transition>
    <p:wipe dir="r"/>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5" y="3459264"/>
            <a:ext cx="4091815" cy="858697"/>
          </a:xfrm>
        </p:spPr>
        <p:txBody>
          <a:bodyPr/>
          <a:lstStyle>
            <a:lvl1pPr marL="0" indent="0">
              <a:buFont typeface="Arial" pitchFamily="34" charset="0"/>
              <a:buNone/>
              <a:defRPr sz="1800">
                <a:solidFill>
                  <a:schemeClr val="bg1">
                    <a:alpha val="98000"/>
                  </a:schemeClr>
                </a:solidFill>
                <a:latin typeface="+mj-lt"/>
              </a:defRPr>
            </a:lvl1pPr>
            <a:lvl2pPr marL="345063" indent="0">
              <a:buFont typeface="Arial" pitchFamily="34" charset="0"/>
              <a:buNone/>
              <a:defRPr/>
            </a:lvl2pPr>
            <a:lvl3pPr marL="641342" indent="0">
              <a:buFont typeface="Arial" pitchFamily="34" charset="0"/>
              <a:buNone/>
              <a:defRPr/>
            </a:lvl3pPr>
            <a:lvl4pPr marL="943570" indent="0">
              <a:buFont typeface="Arial" pitchFamily="34" charset="0"/>
              <a:buNone/>
              <a:defRPr/>
            </a:lvl4pPr>
            <a:lvl5pPr marL="120296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1" y="171451"/>
            <a:ext cx="1873858" cy="217754"/>
          </a:xfrm>
          <a:prstGeom prst="rect">
            <a:avLst/>
          </a:prstGeom>
        </p:spPr>
      </p:pic>
    </p:spTree>
    <p:extLst>
      <p:ext uri="{BB962C8B-B14F-4D97-AF65-F5344CB8AC3E}">
        <p14:creationId xmlns:p14="http://schemas.microsoft.com/office/powerpoint/2010/main" val="190640069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171454"/>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08585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70" indent="-3022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64" indent="-259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217" indent="-2522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1" y="4779414"/>
            <a:ext cx="1261769" cy="146626"/>
          </a:xfrm>
          <a:prstGeom prst="rect">
            <a:avLst/>
          </a:prstGeom>
        </p:spPr>
      </p:pic>
    </p:spTree>
    <p:extLst>
      <p:ext uri="{BB962C8B-B14F-4D97-AF65-F5344CB8AC3E}">
        <p14:creationId xmlns:p14="http://schemas.microsoft.com/office/powerpoint/2010/main" val="56146934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theme" Target="../theme/theme3.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theme" Target="../theme/theme4.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10" Type="http://schemas.openxmlformats.org/officeDocument/2006/relationships/theme" Target="../theme/theme5.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7.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image" Target="../media/image22.png"/><Relationship Id="rId5" Type="http://schemas.openxmlformats.org/officeDocument/2006/relationships/slideLayout" Target="../slideLayouts/slideLayout140.xml"/><Relationship Id="rId10" Type="http://schemas.openxmlformats.org/officeDocument/2006/relationships/image" Target="../media/image21.png"/><Relationship Id="rId4" Type="http://schemas.openxmlformats.org/officeDocument/2006/relationships/slideLayout" Target="../slideLayouts/slideLayout139.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9.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Group 151"/>
          <p:cNvGrpSpPr/>
          <p:nvPr userDrawn="1"/>
        </p:nvGrpSpPr>
        <p:grpSpPr>
          <a:xfrm>
            <a:off x="71400" y="51418"/>
            <a:ext cx="9001200" cy="5040673"/>
            <a:chOff x="71400" y="51414"/>
            <a:chExt cx="9001200" cy="5040673"/>
          </a:xfrm>
          <a:solidFill>
            <a:schemeClr val="bg1"/>
          </a:solidFill>
        </p:grpSpPr>
        <p:sp>
          <p:nvSpPr>
            <p:cNvPr id="67" name="Rectangle 66"/>
            <p:cNvSpPr/>
            <p:nvPr/>
          </p:nvSpPr>
          <p:spPr>
            <a:xfrm>
              <a:off x="79204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Rectangle 67"/>
            <p:cNvSpPr/>
            <p:nvPr/>
          </p:nvSpPr>
          <p:spPr>
            <a:xfrm>
              <a:off x="169227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Rectangle 70"/>
            <p:cNvSpPr/>
            <p:nvPr/>
          </p:nvSpPr>
          <p:spPr>
            <a:xfrm>
              <a:off x="259283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Rectangle 71"/>
            <p:cNvSpPr/>
            <p:nvPr/>
          </p:nvSpPr>
          <p:spPr>
            <a:xfrm>
              <a:off x="349306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Rectangle 74"/>
            <p:cNvSpPr/>
            <p:nvPr/>
          </p:nvSpPr>
          <p:spPr>
            <a:xfrm>
              <a:off x="4392527"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Rectangle 75"/>
            <p:cNvSpPr/>
            <p:nvPr/>
          </p:nvSpPr>
          <p:spPr>
            <a:xfrm>
              <a:off x="5292755" y="1227935"/>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Rectangle 78"/>
            <p:cNvSpPr/>
            <p:nvPr/>
          </p:nvSpPr>
          <p:spPr>
            <a:xfrm>
              <a:off x="6192767"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Rectangle 79"/>
            <p:cNvSpPr/>
            <p:nvPr/>
          </p:nvSpPr>
          <p:spPr>
            <a:xfrm>
              <a:off x="7092995" y="122738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Rectangle 81"/>
            <p:cNvSpPr/>
            <p:nvPr/>
          </p:nvSpPr>
          <p:spPr>
            <a:xfrm>
              <a:off x="79204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Rectangle 82"/>
            <p:cNvSpPr/>
            <p:nvPr/>
          </p:nvSpPr>
          <p:spPr>
            <a:xfrm>
              <a:off x="792047"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Rectangle 83"/>
            <p:cNvSpPr/>
            <p:nvPr/>
          </p:nvSpPr>
          <p:spPr>
            <a:xfrm>
              <a:off x="1692275" y="3027073"/>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Rectangle 84"/>
            <p:cNvSpPr/>
            <p:nvPr/>
          </p:nvSpPr>
          <p:spPr>
            <a:xfrm>
              <a:off x="1692167" y="2126845"/>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6" name="Rectangle 85"/>
            <p:cNvSpPr/>
            <p:nvPr/>
          </p:nvSpPr>
          <p:spPr>
            <a:xfrm>
              <a:off x="259283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7" name="Rectangle 86"/>
            <p:cNvSpPr/>
            <p:nvPr/>
          </p:nvSpPr>
          <p:spPr>
            <a:xfrm>
              <a:off x="259283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Rectangle 87"/>
            <p:cNvSpPr/>
            <p:nvPr/>
          </p:nvSpPr>
          <p:spPr>
            <a:xfrm>
              <a:off x="349306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Rectangle 88"/>
            <p:cNvSpPr/>
            <p:nvPr/>
          </p:nvSpPr>
          <p:spPr>
            <a:xfrm>
              <a:off x="349295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Rectangle 89"/>
            <p:cNvSpPr/>
            <p:nvPr/>
          </p:nvSpPr>
          <p:spPr>
            <a:xfrm>
              <a:off x="439252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Rectangle 90"/>
            <p:cNvSpPr/>
            <p:nvPr/>
          </p:nvSpPr>
          <p:spPr>
            <a:xfrm>
              <a:off x="439252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Rectangle 91"/>
            <p:cNvSpPr/>
            <p:nvPr/>
          </p:nvSpPr>
          <p:spPr>
            <a:xfrm>
              <a:off x="529275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Rectangle 92"/>
            <p:cNvSpPr/>
            <p:nvPr/>
          </p:nvSpPr>
          <p:spPr>
            <a:xfrm>
              <a:off x="529264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Rectangle 93"/>
            <p:cNvSpPr/>
            <p:nvPr/>
          </p:nvSpPr>
          <p:spPr>
            <a:xfrm>
              <a:off x="619276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Rectangle 94"/>
            <p:cNvSpPr/>
            <p:nvPr/>
          </p:nvSpPr>
          <p:spPr>
            <a:xfrm>
              <a:off x="6192767"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6" name="Rectangle 95"/>
            <p:cNvSpPr/>
            <p:nvPr/>
          </p:nvSpPr>
          <p:spPr>
            <a:xfrm>
              <a:off x="7092995" y="3027624"/>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7" name="Rectangle 96"/>
            <p:cNvSpPr/>
            <p:nvPr/>
          </p:nvSpPr>
          <p:spPr>
            <a:xfrm>
              <a:off x="7092887" y="2127396"/>
              <a:ext cx="810108"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8" name="Rectangle 97"/>
            <p:cNvSpPr/>
            <p:nvPr/>
          </p:nvSpPr>
          <p:spPr>
            <a:xfrm>
              <a:off x="71400"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99" name="Rectangle 98"/>
            <p:cNvSpPr/>
            <p:nvPr/>
          </p:nvSpPr>
          <p:spPr>
            <a:xfrm rot="5400000">
              <a:off x="4482000" y="-4359186"/>
              <a:ext cx="180000" cy="9001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01" name="Rectangle 100"/>
            <p:cNvSpPr/>
            <p:nvPr/>
          </p:nvSpPr>
          <p:spPr>
            <a:xfrm>
              <a:off x="7992456" y="122157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 name="Rectangle 101"/>
            <p:cNvSpPr/>
            <p:nvPr/>
          </p:nvSpPr>
          <p:spPr>
            <a:xfrm rot="5400000">
              <a:off x="4436928" y="726558"/>
              <a:ext cx="270036" cy="846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 name="Rectangle 102"/>
            <p:cNvSpPr/>
            <p:nvPr/>
          </p:nvSpPr>
          <p:spPr>
            <a:xfrm>
              <a:off x="79149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 name="Rectangle 103"/>
            <p:cNvSpPr/>
            <p:nvPr/>
          </p:nvSpPr>
          <p:spPr>
            <a:xfrm>
              <a:off x="16916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 name="Rectangle 104"/>
            <p:cNvSpPr/>
            <p:nvPr/>
          </p:nvSpPr>
          <p:spPr>
            <a:xfrm>
              <a:off x="259228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 name="Rectangle 105"/>
            <p:cNvSpPr/>
            <p:nvPr/>
          </p:nvSpPr>
          <p:spPr>
            <a:xfrm>
              <a:off x="349240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 name="Rectangle 106"/>
            <p:cNvSpPr/>
            <p:nvPr/>
          </p:nvSpPr>
          <p:spPr>
            <a:xfrm>
              <a:off x="439197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 name="Rectangle 107"/>
            <p:cNvSpPr/>
            <p:nvPr/>
          </p:nvSpPr>
          <p:spPr>
            <a:xfrm>
              <a:off x="5292096" y="437199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 name="Rectangle 108"/>
            <p:cNvSpPr/>
            <p:nvPr/>
          </p:nvSpPr>
          <p:spPr>
            <a:xfrm>
              <a:off x="619221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0" name="Rectangle 109"/>
            <p:cNvSpPr/>
            <p:nvPr/>
          </p:nvSpPr>
          <p:spPr>
            <a:xfrm>
              <a:off x="7092336" y="437143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1" name="Rectangle 110"/>
            <p:cNvSpPr/>
            <p:nvPr/>
          </p:nvSpPr>
          <p:spPr>
            <a:xfrm>
              <a:off x="341436" y="122157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2" name="Rectangle 111"/>
            <p:cNvSpPr/>
            <p:nvPr/>
          </p:nvSpPr>
          <p:spPr>
            <a:xfrm>
              <a:off x="341436" y="212169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Rectangle 112"/>
            <p:cNvSpPr/>
            <p:nvPr/>
          </p:nvSpPr>
          <p:spPr>
            <a:xfrm>
              <a:off x="341436" y="3021810"/>
              <a:ext cx="360000" cy="81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4" name="Rectangle 113"/>
            <p:cNvSpPr/>
            <p:nvPr/>
          </p:nvSpPr>
          <p:spPr>
            <a:xfrm>
              <a:off x="341436" y="437199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6" name="Rectangle 115"/>
            <p:cNvSpPr/>
            <p:nvPr/>
          </p:nvSpPr>
          <p:spPr>
            <a:xfrm>
              <a:off x="7992456" y="3027516"/>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7" name="Rectangle 116"/>
            <p:cNvSpPr/>
            <p:nvPr/>
          </p:nvSpPr>
          <p:spPr>
            <a:xfrm>
              <a:off x="7992564" y="2121690"/>
              <a:ext cx="810000" cy="81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Rectangle 117"/>
            <p:cNvSpPr/>
            <p:nvPr/>
          </p:nvSpPr>
          <p:spPr>
            <a:xfrm>
              <a:off x="7992456" y="437209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 name="Rectangle 118"/>
            <p:cNvSpPr/>
            <p:nvPr/>
          </p:nvSpPr>
          <p:spPr>
            <a:xfrm>
              <a:off x="8892576" y="231414"/>
              <a:ext cx="180000" cy="48606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attFill prst="dkUpDiag">
                  <a:fgClr>
                    <a:schemeClr val="accent5"/>
                  </a:fgClr>
                  <a:bgClr>
                    <a:schemeClr val="tx1">
                      <a:lumMod val="95000"/>
                      <a:lumOff val="5000"/>
                    </a:schemeClr>
                  </a:bgClr>
                </a:pattFill>
              </a:endParaRPr>
            </a:p>
          </p:txBody>
        </p:sp>
        <p:sp>
          <p:nvSpPr>
            <p:cNvPr id="122" name="Rectangle 121"/>
            <p:cNvSpPr/>
            <p:nvPr userDrawn="1"/>
          </p:nvSpPr>
          <p:spPr>
            <a:xfrm>
              <a:off x="79149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3" name="Rectangle 122"/>
            <p:cNvSpPr/>
            <p:nvPr userDrawn="1"/>
          </p:nvSpPr>
          <p:spPr>
            <a:xfrm>
              <a:off x="16916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4" name="Rectangle 123"/>
            <p:cNvSpPr/>
            <p:nvPr userDrawn="1"/>
          </p:nvSpPr>
          <p:spPr>
            <a:xfrm>
              <a:off x="259228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5" name="Rectangle 124"/>
            <p:cNvSpPr/>
            <p:nvPr userDrawn="1"/>
          </p:nvSpPr>
          <p:spPr>
            <a:xfrm>
              <a:off x="349240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6" name="Rectangle 125"/>
            <p:cNvSpPr/>
            <p:nvPr userDrawn="1"/>
          </p:nvSpPr>
          <p:spPr>
            <a:xfrm>
              <a:off x="439197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7" name="Rectangle 126"/>
            <p:cNvSpPr/>
            <p:nvPr userDrawn="1"/>
          </p:nvSpPr>
          <p:spPr>
            <a:xfrm>
              <a:off x="5292096" y="392248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8" name="Rectangle 127"/>
            <p:cNvSpPr/>
            <p:nvPr userDrawn="1"/>
          </p:nvSpPr>
          <p:spPr>
            <a:xfrm>
              <a:off x="619221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9" name="Rectangle 128"/>
            <p:cNvSpPr/>
            <p:nvPr userDrawn="1"/>
          </p:nvSpPr>
          <p:spPr>
            <a:xfrm>
              <a:off x="7092336" y="392193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Rectangle 129"/>
            <p:cNvSpPr/>
            <p:nvPr userDrawn="1"/>
          </p:nvSpPr>
          <p:spPr>
            <a:xfrm>
              <a:off x="341436" y="392248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Rectangle 130"/>
            <p:cNvSpPr/>
            <p:nvPr userDrawn="1"/>
          </p:nvSpPr>
          <p:spPr>
            <a:xfrm>
              <a:off x="7992456" y="392258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Rectangle 131"/>
            <p:cNvSpPr/>
            <p:nvPr userDrawn="1"/>
          </p:nvSpPr>
          <p:spPr>
            <a:xfrm>
              <a:off x="79149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Rectangle 132"/>
            <p:cNvSpPr/>
            <p:nvPr userDrawn="1"/>
          </p:nvSpPr>
          <p:spPr>
            <a:xfrm>
              <a:off x="16916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Rectangle 133"/>
            <p:cNvSpPr/>
            <p:nvPr userDrawn="1"/>
          </p:nvSpPr>
          <p:spPr>
            <a:xfrm>
              <a:off x="259228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5" name="Rectangle 134"/>
            <p:cNvSpPr/>
            <p:nvPr userDrawn="1"/>
          </p:nvSpPr>
          <p:spPr>
            <a:xfrm>
              <a:off x="349240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6" name="Rectangle 135"/>
            <p:cNvSpPr/>
            <p:nvPr userDrawn="1"/>
          </p:nvSpPr>
          <p:spPr>
            <a:xfrm>
              <a:off x="439197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7" name="Rectangle 136"/>
            <p:cNvSpPr/>
            <p:nvPr userDrawn="1"/>
          </p:nvSpPr>
          <p:spPr>
            <a:xfrm>
              <a:off x="5292096" y="77151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8" name="Rectangle 137"/>
            <p:cNvSpPr/>
            <p:nvPr userDrawn="1"/>
          </p:nvSpPr>
          <p:spPr>
            <a:xfrm>
              <a:off x="619221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Rectangle 138"/>
            <p:cNvSpPr/>
            <p:nvPr userDrawn="1"/>
          </p:nvSpPr>
          <p:spPr>
            <a:xfrm>
              <a:off x="7092336" y="770959"/>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0" name="Rectangle 139"/>
            <p:cNvSpPr/>
            <p:nvPr userDrawn="1"/>
          </p:nvSpPr>
          <p:spPr>
            <a:xfrm>
              <a:off x="341436" y="771510"/>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1" name="Rectangle 140"/>
            <p:cNvSpPr/>
            <p:nvPr userDrawn="1"/>
          </p:nvSpPr>
          <p:spPr>
            <a:xfrm>
              <a:off x="7992456" y="771618"/>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2" name="Rectangle 141"/>
            <p:cNvSpPr/>
            <p:nvPr userDrawn="1"/>
          </p:nvSpPr>
          <p:spPr>
            <a:xfrm>
              <a:off x="79149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3" name="Rectangle 142"/>
            <p:cNvSpPr/>
            <p:nvPr userDrawn="1"/>
          </p:nvSpPr>
          <p:spPr>
            <a:xfrm>
              <a:off x="16916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4" name="Rectangle 143"/>
            <p:cNvSpPr/>
            <p:nvPr userDrawn="1"/>
          </p:nvSpPr>
          <p:spPr>
            <a:xfrm>
              <a:off x="259228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5" name="Rectangle 144"/>
            <p:cNvSpPr/>
            <p:nvPr userDrawn="1"/>
          </p:nvSpPr>
          <p:spPr>
            <a:xfrm>
              <a:off x="349240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6" name="Rectangle 145"/>
            <p:cNvSpPr/>
            <p:nvPr userDrawn="1"/>
          </p:nvSpPr>
          <p:spPr>
            <a:xfrm>
              <a:off x="439197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7" name="Rectangle 146"/>
            <p:cNvSpPr/>
            <p:nvPr userDrawn="1"/>
          </p:nvSpPr>
          <p:spPr>
            <a:xfrm>
              <a:off x="5292096" y="322001"/>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8" name="Rectangle 147"/>
            <p:cNvSpPr/>
            <p:nvPr userDrawn="1"/>
          </p:nvSpPr>
          <p:spPr>
            <a:xfrm>
              <a:off x="619221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 name="Rectangle 148"/>
            <p:cNvSpPr/>
            <p:nvPr userDrawn="1"/>
          </p:nvSpPr>
          <p:spPr>
            <a:xfrm>
              <a:off x="7092336" y="321450"/>
              <a:ext cx="810108"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0" name="Rectangle 149"/>
            <p:cNvSpPr/>
            <p:nvPr userDrawn="1"/>
          </p:nvSpPr>
          <p:spPr>
            <a:xfrm>
              <a:off x="341436" y="322001"/>
              <a:ext cx="360000" cy="3601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1" name="Rectangle 150"/>
            <p:cNvSpPr/>
            <p:nvPr userDrawn="1"/>
          </p:nvSpPr>
          <p:spPr>
            <a:xfrm>
              <a:off x="7992456" y="322109"/>
              <a:ext cx="810000" cy="36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1854226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9" r:id="rId7"/>
    <p:sldLayoutId id="2147483658" r:id="rId8"/>
    <p:sldLayoutId id="2147483657" r:id="rId9"/>
    <p:sldLayoutId id="2147483650" r:id="rId10"/>
    <p:sldLayoutId id="2147483661" r:id="rId11"/>
    <p:sldLayoutId id="2147483699" r:id="rId12"/>
    <p:sldLayoutId id="2147483700" r:id="rId13"/>
    <p:sldLayoutId id="2147483663" r:id="rId14"/>
    <p:sldLayoutId id="2147483664" r:id="rId15"/>
    <p:sldLayoutId id="2147483701" r:id="rId16"/>
    <p:sldLayoutId id="2147483702" r:id="rId17"/>
    <p:sldLayoutId id="2147483705" r:id="rId18"/>
    <p:sldLayoutId id="2147483706" r:id="rId19"/>
    <p:sldLayoutId id="2147483707" r:id="rId20"/>
    <p:sldLayoutId id="2147483660" r:id="rId21"/>
    <p:sldLayoutId id="2147483662" r:id="rId22"/>
    <p:sldLayoutId id="2147483686" r:id="rId23"/>
    <p:sldLayoutId id="2147483666" r:id="rId24"/>
    <p:sldLayoutId id="2147483687" r:id="rId25"/>
    <p:sldLayoutId id="2147483665" r:id="rId26"/>
    <p:sldLayoutId id="2147483688" r:id="rId27"/>
    <p:sldLayoutId id="2147483670" r:id="rId28"/>
    <p:sldLayoutId id="2147483689" r:id="rId29"/>
    <p:sldLayoutId id="2147483667" r:id="rId30"/>
    <p:sldLayoutId id="2147483690" r:id="rId31"/>
    <p:sldLayoutId id="2147483668" r:id="rId32"/>
    <p:sldLayoutId id="2147483691" r:id="rId33"/>
    <p:sldLayoutId id="2147483669" r:id="rId34"/>
    <p:sldLayoutId id="2147483692" r:id="rId35"/>
    <p:sldLayoutId id="2147483677" r:id="rId36"/>
    <p:sldLayoutId id="2147483693" r:id="rId37"/>
    <p:sldLayoutId id="2147483683" r:id="rId38"/>
    <p:sldLayoutId id="2147483694" r:id="rId39"/>
    <p:sldLayoutId id="2147483684" r:id="rId40"/>
    <p:sldLayoutId id="2147483695" r:id="rId41"/>
    <p:sldLayoutId id="2147483685" r:id="rId42"/>
    <p:sldLayoutId id="2147483696" r:id="rId43"/>
    <p:sldLayoutId id="2147483678" r:id="rId44"/>
    <p:sldLayoutId id="2147483697" r:id="rId45"/>
    <p:sldLayoutId id="2147483679" r:id="rId46"/>
    <p:sldLayoutId id="2147483698" r:id="rId47"/>
    <p:sldLayoutId id="2147483680" r:id="rId48"/>
    <p:sldLayoutId id="2147483671" r:id="rId49"/>
    <p:sldLayoutId id="2147483672" r:id="rId50"/>
    <p:sldLayoutId id="2147483673" r:id="rId51"/>
    <p:sldLayoutId id="2147483703" r:id="rId52"/>
    <p:sldLayoutId id="2147483704" r:id="rId53"/>
    <p:sldLayoutId id="2147483674" r:id="rId54"/>
    <p:sldLayoutId id="2147483675" r:id="rId55"/>
    <p:sldLayoutId id="2147483676" r:id="rId56"/>
    <p:sldLayoutId id="2147483681" r:id="rId57"/>
    <p:sldLayoutId id="2147483682" r:id="rId58"/>
  </p:sldLayoutIdLst>
  <p:timing>
    <p:tnLst>
      <p:par>
        <p:cTn id="1" dur="indefinite" restart="never" nodeType="tmRoot"/>
      </p:par>
    </p:tnLst>
  </p:timing>
  <p:txStyles>
    <p:titleStyle>
      <a:lvl1pPr algn="ctr" defTabSz="914286" rtl="0" eaLnBrk="1" latinLnBrk="0" hangingPunct="1">
        <a:spcBef>
          <a:spcPct val="0"/>
        </a:spcBef>
        <a:buNone/>
        <a:defRPr sz="4400" kern="1200">
          <a:solidFill>
            <a:schemeClr val="tx1"/>
          </a:solidFill>
          <a:latin typeface="+mj-lt"/>
          <a:ea typeface="+mj-ea"/>
          <a:cs typeface="+mj-cs"/>
        </a:defRPr>
      </a:lvl1pPr>
    </p:titleStyle>
    <p:bodyStyle>
      <a:lvl1pPr marL="342856" indent="-342856" algn="l" defTabSz="9142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7" indent="-285714" algn="l" defTabSz="9142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3" algn="l" defTabSz="9142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5"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1"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4"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4"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199999"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92000" y="411750"/>
            <a:ext cx="7723350" cy="54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792000" y="1086750"/>
            <a:ext cx="7723350" cy="3645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2741653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Lst>
  <p:txStyles>
    <p:titleStyle>
      <a:lvl1pPr algn="l" defTabSz="685800" rtl="0" eaLnBrk="1" latinLnBrk="0" hangingPunct="1">
        <a:lnSpc>
          <a:spcPct val="90000"/>
        </a:lnSpc>
        <a:spcBef>
          <a:spcPct val="0"/>
        </a:spcBef>
        <a:buNone/>
        <a:defRPr sz="315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1350"/>
        </a:spcBef>
        <a:buFont typeface="Wingdings" panose="05000000000000000000" pitchFamily="2" charset="2"/>
        <a:buChar char="§"/>
        <a:defRPr sz="2400" kern="1200">
          <a:solidFill>
            <a:schemeClr val="accent4">
              <a:lumMod val="60000"/>
              <a:lumOff val="40000"/>
            </a:schemeClr>
          </a:solidFill>
          <a:latin typeface="+mn-lt"/>
          <a:ea typeface="+mn-ea"/>
          <a:cs typeface="+mn-cs"/>
        </a:defRPr>
      </a:lvl1pPr>
      <a:lvl2pPr marL="514350" indent="-171450" algn="l" defTabSz="685800" rtl="0" eaLnBrk="1" latinLnBrk="0" hangingPunct="1">
        <a:lnSpc>
          <a:spcPct val="90000"/>
        </a:lnSpc>
        <a:spcBef>
          <a:spcPts val="375"/>
        </a:spcBef>
        <a:buFont typeface="Wingdings" panose="05000000000000000000" pitchFamily="2" charset="2"/>
        <a:buChar char="§"/>
        <a:defRPr sz="18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Wingdings" panose="05000000000000000000" pitchFamily="2" charset="2"/>
        <a:buChar char="§"/>
        <a:defRPr sz="1350" kern="1200">
          <a:solidFill>
            <a:schemeClr val="tx2">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panose="05000000000000000000" pitchFamily="2" charset="2"/>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79204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9" name="Rectangle 8"/>
          <p:cNvSpPr/>
          <p:nvPr/>
        </p:nvSpPr>
        <p:spPr>
          <a:xfrm>
            <a:off x="792048"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0" name="Rectangle 9"/>
          <p:cNvSpPr/>
          <p:nvPr/>
        </p:nvSpPr>
        <p:spPr>
          <a:xfrm>
            <a:off x="169227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1" name="Rectangle 10"/>
          <p:cNvSpPr/>
          <p:nvPr/>
        </p:nvSpPr>
        <p:spPr>
          <a:xfrm>
            <a:off x="16921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2" name="Rectangle 11"/>
          <p:cNvSpPr/>
          <p:nvPr/>
        </p:nvSpPr>
        <p:spPr>
          <a:xfrm>
            <a:off x="259283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3" name="Rectangle 12"/>
          <p:cNvSpPr/>
          <p:nvPr/>
        </p:nvSpPr>
        <p:spPr>
          <a:xfrm>
            <a:off x="2592838"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4" name="Rectangle 13"/>
          <p:cNvSpPr/>
          <p:nvPr/>
        </p:nvSpPr>
        <p:spPr>
          <a:xfrm>
            <a:off x="3493065"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5" name="Rectangle 14"/>
          <p:cNvSpPr/>
          <p:nvPr/>
        </p:nvSpPr>
        <p:spPr>
          <a:xfrm>
            <a:off x="349295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6" name="Rectangle 15"/>
          <p:cNvSpPr/>
          <p:nvPr/>
        </p:nvSpPr>
        <p:spPr>
          <a:xfrm>
            <a:off x="439252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7" name="Rectangle 16"/>
          <p:cNvSpPr/>
          <p:nvPr/>
        </p:nvSpPr>
        <p:spPr>
          <a:xfrm>
            <a:off x="4392527"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8" name="Rectangle 17"/>
          <p:cNvSpPr/>
          <p:nvPr/>
        </p:nvSpPr>
        <p:spPr>
          <a:xfrm>
            <a:off x="5292756" y="1677995"/>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19" name="Rectangle 18"/>
          <p:cNvSpPr/>
          <p:nvPr/>
        </p:nvSpPr>
        <p:spPr>
          <a:xfrm>
            <a:off x="529264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0" name="Rectangle 19"/>
          <p:cNvSpPr/>
          <p:nvPr/>
        </p:nvSpPr>
        <p:spPr>
          <a:xfrm>
            <a:off x="6192767"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1" name="Rectangle 20"/>
          <p:cNvSpPr/>
          <p:nvPr/>
        </p:nvSpPr>
        <p:spPr>
          <a:xfrm>
            <a:off x="6192767"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2" name="Rectangle 21"/>
          <p:cNvSpPr/>
          <p:nvPr/>
        </p:nvSpPr>
        <p:spPr>
          <a:xfrm>
            <a:off x="7092996" y="167744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3" name="Rectangle 22"/>
          <p:cNvSpPr/>
          <p:nvPr/>
        </p:nvSpPr>
        <p:spPr>
          <a:xfrm>
            <a:off x="7092888" y="771510"/>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4" name="Rectangle 23"/>
          <p:cNvSpPr/>
          <p:nvPr/>
        </p:nvSpPr>
        <p:spPr>
          <a:xfrm>
            <a:off x="792048"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5" name="Rectangle 24"/>
          <p:cNvSpPr/>
          <p:nvPr/>
        </p:nvSpPr>
        <p:spPr>
          <a:xfrm>
            <a:off x="792048"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6" name="Rectangle 25"/>
          <p:cNvSpPr/>
          <p:nvPr/>
        </p:nvSpPr>
        <p:spPr>
          <a:xfrm>
            <a:off x="1692275" y="3477133"/>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7" name="Rectangle 26"/>
          <p:cNvSpPr/>
          <p:nvPr/>
        </p:nvSpPr>
        <p:spPr>
          <a:xfrm>
            <a:off x="1692167" y="2576905"/>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8" name="Rectangle 27"/>
          <p:cNvSpPr/>
          <p:nvPr/>
        </p:nvSpPr>
        <p:spPr>
          <a:xfrm>
            <a:off x="2592838"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29" name="Rectangle 28"/>
          <p:cNvSpPr/>
          <p:nvPr/>
        </p:nvSpPr>
        <p:spPr>
          <a:xfrm>
            <a:off x="2592838"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0" name="Rectangle 29"/>
          <p:cNvSpPr/>
          <p:nvPr/>
        </p:nvSpPr>
        <p:spPr>
          <a:xfrm>
            <a:off x="3493065"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1" name="Rectangle 30"/>
          <p:cNvSpPr/>
          <p:nvPr/>
        </p:nvSpPr>
        <p:spPr>
          <a:xfrm>
            <a:off x="349295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2" name="Rectangle 31"/>
          <p:cNvSpPr/>
          <p:nvPr/>
        </p:nvSpPr>
        <p:spPr>
          <a:xfrm>
            <a:off x="439252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3" name="Rectangle 32"/>
          <p:cNvSpPr/>
          <p:nvPr/>
        </p:nvSpPr>
        <p:spPr>
          <a:xfrm>
            <a:off x="439252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4" name="Rectangle 33"/>
          <p:cNvSpPr/>
          <p:nvPr/>
        </p:nvSpPr>
        <p:spPr>
          <a:xfrm>
            <a:off x="5292756"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5" name="Rectangle 34"/>
          <p:cNvSpPr/>
          <p:nvPr/>
        </p:nvSpPr>
        <p:spPr>
          <a:xfrm>
            <a:off x="5292648"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6" name="Rectangle 35"/>
          <p:cNvSpPr/>
          <p:nvPr/>
        </p:nvSpPr>
        <p:spPr>
          <a:xfrm>
            <a:off x="6192767"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7" name="Rectangle 36"/>
          <p:cNvSpPr/>
          <p:nvPr/>
        </p:nvSpPr>
        <p:spPr>
          <a:xfrm>
            <a:off x="6192767"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8" name="Rectangle 37"/>
          <p:cNvSpPr/>
          <p:nvPr/>
        </p:nvSpPr>
        <p:spPr>
          <a:xfrm>
            <a:off x="7092996" y="3477684"/>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39" name="Rectangle 38"/>
          <p:cNvSpPr/>
          <p:nvPr/>
        </p:nvSpPr>
        <p:spPr>
          <a:xfrm>
            <a:off x="7092888" y="2577456"/>
            <a:ext cx="810108" cy="81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0" name="Rectangle 39"/>
          <p:cNvSpPr/>
          <p:nvPr/>
        </p:nvSpPr>
        <p:spPr>
          <a:xfrm>
            <a:off x="71400" y="231418"/>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attFill prst="dkUpDiag">
                <a:fgClr>
                  <a:schemeClr val="accent5"/>
                </a:fgClr>
                <a:bgClr>
                  <a:schemeClr val="tx1">
                    <a:lumMod val="95000"/>
                    <a:lumOff val="5000"/>
                  </a:schemeClr>
                </a:bgClr>
              </a:pattFill>
            </a:endParaRPr>
          </a:p>
        </p:txBody>
      </p:sp>
      <p:sp>
        <p:nvSpPr>
          <p:cNvPr id="41" name="Rectangle 40"/>
          <p:cNvSpPr/>
          <p:nvPr/>
        </p:nvSpPr>
        <p:spPr>
          <a:xfrm rot="5400000">
            <a:off x="4482000" y="-4359186"/>
            <a:ext cx="180000" cy="9001200"/>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attFill prst="dkUpDiag">
                <a:fgClr>
                  <a:schemeClr val="accent5"/>
                </a:fgClr>
                <a:bgClr>
                  <a:schemeClr val="tx1">
                    <a:lumMod val="95000"/>
                    <a:lumOff val="5000"/>
                  </a:schemeClr>
                </a:bgClr>
              </a:pattFill>
            </a:endParaRPr>
          </a:p>
        </p:txBody>
      </p:sp>
      <p:sp>
        <p:nvSpPr>
          <p:cNvPr id="42" name="Rectangle 41"/>
          <p:cNvSpPr/>
          <p:nvPr/>
        </p:nvSpPr>
        <p:spPr>
          <a:xfrm>
            <a:off x="341436" y="77151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3" name="Rectangle 42"/>
          <p:cNvSpPr/>
          <p:nvPr/>
        </p:nvSpPr>
        <p:spPr>
          <a:xfrm>
            <a:off x="7992457" y="167163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4" name="Rectangle 43"/>
          <p:cNvSpPr/>
          <p:nvPr/>
        </p:nvSpPr>
        <p:spPr>
          <a:xfrm rot="5400000">
            <a:off x="4436928" y="726558"/>
            <a:ext cx="270036" cy="84610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5" name="Rectangle 44"/>
          <p:cNvSpPr/>
          <p:nvPr/>
        </p:nvSpPr>
        <p:spPr>
          <a:xfrm>
            <a:off x="79149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6" name="Rectangle 45"/>
          <p:cNvSpPr/>
          <p:nvPr/>
        </p:nvSpPr>
        <p:spPr>
          <a:xfrm>
            <a:off x="169161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7" name="Rectangle 46"/>
          <p:cNvSpPr/>
          <p:nvPr/>
        </p:nvSpPr>
        <p:spPr>
          <a:xfrm>
            <a:off x="259228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8" name="Rectangle 47"/>
          <p:cNvSpPr/>
          <p:nvPr/>
        </p:nvSpPr>
        <p:spPr>
          <a:xfrm>
            <a:off x="3492407"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49" name="Rectangle 48"/>
          <p:cNvSpPr/>
          <p:nvPr/>
        </p:nvSpPr>
        <p:spPr>
          <a:xfrm>
            <a:off x="439197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0" name="Rectangle 49"/>
          <p:cNvSpPr/>
          <p:nvPr/>
        </p:nvSpPr>
        <p:spPr>
          <a:xfrm>
            <a:off x="5292096" y="4371990"/>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1" name="Rectangle 50"/>
          <p:cNvSpPr/>
          <p:nvPr/>
        </p:nvSpPr>
        <p:spPr>
          <a:xfrm>
            <a:off x="6192217"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2" name="Rectangle 51"/>
          <p:cNvSpPr/>
          <p:nvPr/>
        </p:nvSpPr>
        <p:spPr>
          <a:xfrm>
            <a:off x="7092336" y="4371439"/>
            <a:ext cx="810108" cy="360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3" name="Rectangle 52"/>
          <p:cNvSpPr/>
          <p:nvPr/>
        </p:nvSpPr>
        <p:spPr>
          <a:xfrm>
            <a:off x="341436" y="167163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4" name="Rectangle 53"/>
          <p:cNvSpPr/>
          <p:nvPr/>
        </p:nvSpPr>
        <p:spPr>
          <a:xfrm>
            <a:off x="341436" y="257175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5" name="Rectangle 54"/>
          <p:cNvSpPr/>
          <p:nvPr/>
        </p:nvSpPr>
        <p:spPr>
          <a:xfrm>
            <a:off x="341436" y="3471870"/>
            <a:ext cx="360000" cy="81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6" name="Rectangle 55"/>
          <p:cNvSpPr/>
          <p:nvPr/>
        </p:nvSpPr>
        <p:spPr>
          <a:xfrm>
            <a:off x="341436" y="437199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7" name="Rectangle 56"/>
          <p:cNvSpPr/>
          <p:nvPr/>
        </p:nvSpPr>
        <p:spPr>
          <a:xfrm>
            <a:off x="7992565" y="77151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8" name="Rectangle 57"/>
          <p:cNvSpPr/>
          <p:nvPr/>
        </p:nvSpPr>
        <p:spPr>
          <a:xfrm>
            <a:off x="7992457" y="3477576"/>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59" name="Rectangle 58"/>
          <p:cNvSpPr/>
          <p:nvPr/>
        </p:nvSpPr>
        <p:spPr>
          <a:xfrm>
            <a:off x="7992565" y="2571750"/>
            <a:ext cx="810000" cy="81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0" name="Rectangle 59"/>
          <p:cNvSpPr/>
          <p:nvPr/>
        </p:nvSpPr>
        <p:spPr>
          <a:xfrm>
            <a:off x="7992457" y="4372098"/>
            <a:ext cx="810000" cy="3600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1" name="Rectangle 60"/>
          <p:cNvSpPr/>
          <p:nvPr/>
        </p:nvSpPr>
        <p:spPr>
          <a:xfrm>
            <a:off x="8892576" y="231418"/>
            <a:ext cx="180000" cy="4860673"/>
          </a:xfrm>
          <a:prstGeom prst="rect">
            <a:avLst/>
          </a:prstGeom>
          <a:pattFill prst="wdUpDiag">
            <a:fgClr>
              <a:schemeClr val="accent5">
                <a:lumMod val="40000"/>
                <a:lumOff val="60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attFill prst="dkUpDiag">
                <a:fgClr>
                  <a:schemeClr val="accent5"/>
                </a:fgClr>
                <a:bgClr>
                  <a:schemeClr val="tx1">
                    <a:lumMod val="95000"/>
                    <a:lumOff val="5000"/>
                  </a:schemeClr>
                </a:bgClr>
              </a:pattFill>
            </a:endParaRPr>
          </a:p>
        </p:txBody>
      </p:sp>
      <p:sp>
        <p:nvSpPr>
          <p:cNvPr id="62" name="Rectangle 61"/>
          <p:cNvSpPr/>
          <p:nvPr/>
        </p:nvSpPr>
        <p:spPr>
          <a:xfrm rot="5400000">
            <a:off x="4617305" y="-3503808"/>
            <a:ext cx="360000" cy="801051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
        <p:nvSpPr>
          <p:cNvPr id="63" name="Rectangle 62"/>
          <p:cNvSpPr/>
          <p:nvPr/>
        </p:nvSpPr>
        <p:spPr>
          <a:xfrm>
            <a:off x="341436" y="321450"/>
            <a:ext cx="360000" cy="36010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ru-RU"/>
          </a:p>
        </p:txBody>
      </p:sp>
    </p:spTree>
    <p:extLst>
      <p:ext uri="{BB962C8B-B14F-4D97-AF65-F5344CB8AC3E}">
        <p14:creationId xmlns:p14="http://schemas.microsoft.com/office/powerpoint/2010/main" val="1293779967"/>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ctr" defTabSz="914286" rtl="0" eaLnBrk="1" latinLnBrk="0" hangingPunct="1">
        <a:spcBef>
          <a:spcPct val="0"/>
        </a:spcBef>
        <a:buNone/>
        <a:defRPr sz="4400" kern="1200">
          <a:solidFill>
            <a:schemeClr val="tx1"/>
          </a:solidFill>
          <a:latin typeface="+mj-lt"/>
          <a:ea typeface="+mj-ea"/>
          <a:cs typeface="+mj-cs"/>
        </a:defRPr>
      </a:lvl1pPr>
    </p:titleStyle>
    <p:bodyStyle>
      <a:lvl1pPr marL="342856" indent="-342856" algn="l" defTabSz="91428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7" indent="-285714" algn="l" defTabSz="91428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6" indent="-228573" algn="l" defTabSz="91428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2"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85"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1"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4" indent="-228573" algn="l" defTabSz="9142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4"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199999"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131033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Lst>
  <p:transition>
    <p:fade/>
  </p:transition>
  <p:timing>
    <p:tnLst>
      <p:par>
        <p:cTn id="1" dur="indefinite" restart="never" nodeType="tmRoot"/>
      </p:par>
    </p:tnLst>
  </p:timing>
  <p:hf hdr="0" dt="0"/>
  <p:txStyles>
    <p:titleStyle>
      <a:lvl1pPr algn="l" defTabSz="685801"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94" indent="-345294" algn="l" defTabSz="68580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74" indent="-296479" algn="l" defTabSz="685801"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06" indent="-302431" algn="l" defTabSz="685801"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72" indent="-259566" algn="l" defTabSz="685801"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98" indent="-252422" algn="l" defTabSz="685801"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955"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4"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5"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5" indent="-171451" algn="l" defTabSz="68580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1" rtl="0" eaLnBrk="1" latinLnBrk="0" hangingPunct="1">
        <a:defRPr sz="1400" kern="1200">
          <a:solidFill>
            <a:schemeClr val="tx1"/>
          </a:solidFill>
          <a:latin typeface="+mn-lt"/>
          <a:ea typeface="+mn-ea"/>
          <a:cs typeface="+mn-cs"/>
        </a:defRPr>
      </a:lvl1pPr>
      <a:lvl2pPr marL="342901" algn="l" defTabSz="685801" rtl="0" eaLnBrk="1" latinLnBrk="0" hangingPunct="1">
        <a:defRPr sz="1400" kern="1200">
          <a:solidFill>
            <a:schemeClr val="tx1"/>
          </a:solidFill>
          <a:latin typeface="+mn-lt"/>
          <a:ea typeface="+mn-ea"/>
          <a:cs typeface="+mn-cs"/>
        </a:defRPr>
      </a:lvl2pPr>
      <a:lvl3pPr marL="685801" algn="l" defTabSz="685801" rtl="0" eaLnBrk="1" latinLnBrk="0" hangingPunct="1">
        <a:defRPr sz="1400" kern="1200">
          <a:solidFill>
            <a:schemeClr val="tx1"/>
          </a:solidFill>
          <a:latin typeface="+mn-lt"/>
          <a:ea typeface="+mn-ea"/>
          <a:cs typeface="+mn-cs"/>
        </a:defRPr>
      </a:lvl3pPr>
      <a:lvl4pPr marL="1028701" algn="l" defTabSz="685801" rtl="0" eaLnBrk="1" latinLnBrk="0" hangingPunct="1">
        <a:defRPr sz="1400" kern="1200">
          <a:solidFill>
            <a:schemeClr val="tx1"/>
          </a:solidFill>
          <a:latin typeface="+mn-lt"/>
          <a:ea typeface="+mn-ea"/>
          <a:cs typeface="+mn-cs"/>
        </a:defRPr>
      </a:lvl4pPr>
      <a:lvl5pPr marL="1371603" algn="l" defTabSz="685801" rtl="0" eaLnBrk="1" latinLnBrk="0" hangingPunct="1">
        <a:defRPr sz="1400" kern="1200">
          <a:solidFill>
            <a:schemeClr val="tx1"/>
          </a:solidFill>
          <a:latin typeface="+mn-lt"/>
          <a:ea typeface="+mn-ea"/>
          <a:cs typeface="+mn-cs"/>
        </a:defRPr>
      </a:lvl5pPr>
      <a:lvl6pPr marL="1714504" algn="l" defTabSz="685801" rtl="0" eaLnBrk="1" latinLnBrk="0" hangingPunct="1">
        <a:defRPr sz="1400" kern="1200">
          <a:solidFill>
            <a:schemeClr val="tx1"/>
          </a:solidFill>
          <a:latin typeface="+mn-lt"/>
          <a:ea typeface="+mn-ea"/>
          <a:cs typeface="+mn-cs"/>
        </a:defRPr>
      </a:lvl6pPr>
      <a:lvl7pPr marL="2057404" algn="l" defTabSz="685801" rtl="0" eaLnBrk="1" latinLnBrk="0" hangingPunct="1">
        <a:defRPr sz="1400" kern="1200">
          <a:solidFill>
            <a:schemeClr val="tx1"/>
          </a:solidFill>
          <a:latin typeface="+mn-lt"/>
          <a:ea typeface="+mn-ea"/>
          <a:cs typeface="+mn-cs"/>
        </a:defRPr>
      </a:lvl7pPr>
      <a:lvl8pPr marL="2400304" algn="l" defTabSz="685801" rtl="0" eaLnBrk="1" latinLnBrk="0" hangingPunct="1">
        <a:defRPr sz="1400" kern="1200">
          <a:solidFill>
            <a:schemeClr val="tx1"/>
          </a:solidFill>
          <a:latin typeface="+mn-lt"/>
          <a:ea typeface="+mn-ea"/>
          <a:cs typeface="+mn-cs"/>
        </a:defRPr>
      </a:lvl8pPr>
      <a:lvl9pPr marL="2743206" algn="l" defTabSz="68580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4"/>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3"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1475701"/>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807" r:id="rId10"/>
  </p:sldLayoutIdLst>
  <p:transition>
    <p:wipe dir="r"/>
  </p:transition>
  <p:timing>
    <p:tnLst>
      <p:par>
        <p:cTn id="1" dur="indefinite" restart="never" nodeType="tmRoot"/>
      </p:par>
    </p:tnLst>
  </p:timing>
  <p:txStyles>
    <p:titleStyle>
      <a:lvl1pPr algn="l" defTabSz="685412"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17" indent="-259417" algn="l" defTabSz="685412"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30" indent="-213009" algn="l" defTabSz="685412" rtl="0" eaLnBrk="1" latinLnBrk="0" hangingPunct="1">
        <a:lnSpc>
          <a:spcPct val="90000"/>
        </a:lnSpc>
        <a:spcBef>
          <a:spcPct val="20000"/>
        </a:spcBef>
        <a:buSzPct val="90000"/>
        <a:buFont typeface="Arial" pitchFamily="34" charset="0"/>
        <a:buChar char="•"/>
        <a:tabLst>
          <a:tab pos="47243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439" indent="-213009" algn="l" defTabSz="685412"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460" indent="-167790" algn="l" defTabSz="685412" rtl="0" eaLnBrk="1" latinLnBrk="0" hangingPunct="1">
        <a:lnSpc>
          <a:spcPct val="90000"/>
        </a:lnSpc>
        <a:spcBef>
          <a:spcPct val="20000"/>
        </a:spcBef>
        <a:buSzPct val="90000"/>
        <a:buFont typeface="Arial" pitchFamily="34" charset="0"/>
        <a:buChar char="•"/>
        <a:tabLst>
          <a:tab pos="685439"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011" indent="-172552" algn="l" defTabSz="685412"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488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90"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9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004"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12" rtl="0" eaLnBrk="1" latinLnBrk="0" hangingPunct="1">
        <a:defRPr sz="1400" kern="1200">
          <a:solidFill>
            <a:schemeClr val="tx1"/>
          </a:solidFill>
          <a:latin typeface="+mn-lt"/>
          <a:ea typeface="+mn-ea"/>
          <a:cs typeface="+mn-cs"/>
        </a:defRPr>
      </a:lvl1pPr>
      <a:lvl2pPr marL="342706" algn="l" defTabSz="685412" rtl="0" eaLnBrk="1" latinLnBrk="0" hangingPunct="1">
        <a:defRPr sz="1400" kern="1200">
          <a:solidFill>
            <a:schemeClr val="tx1"/>
          </a:solidFill>
          <a:latin typeface="+mn-lt"/>
          <a:ea typeface="+mn-ea"/>
          <a:cs typeface="+mn-cs"/>
        </a:defRPr>
      </a:lvl2pPr>
      <a:lvl3pPr marL="685412" algn="l" defTabSz="685412" rtl="0" eaLnBrk="1" latinLnBrk="0" hangingPunct="1">
        <a:defRPr sz="1400" kern="1200">
          <a:solidFill>
            <a:schemeClr val="tx1"/>
          </a:solidFill>
          <a:latin typeface="+mn-lt"/>
          <a:ea typeface="+mn-ea"/>
          <a:cs typeface="+mn-cs"/>
        </a:defRPr>
      </a:lvl3pPr>
      <a:lvl4pPr marL="1028119" algn="l" defTabSz="685412" rtl="0" eaLnBrk="1" latinLnBrk="0" hangingPunct="1">
        <a:defRPr sz="1400" kern="1200">
          <a:solidFill>
            <a:schemeClr val="tx1"/>
          </a:solidFill>
          <a:latin typeface="+mn-lt"/>
          <a:ea typeface="+mn-ea"/>
          <a:cs typeface="+mn-cs"/>
        </a:defRPr>
      </a:lvl4pPr>
      <a:lvl5pPr marL="1370826" algn="l" defTabSz="685412" rtl="0" eaLnBrk="1" latinLnBrk="0" hangingPunct="1">
        <a:defRPr sz="1400" kern="1200">
          <a:solidFill>
            <a:schemeClr val="tx1"/>
          </a:solidFill>
          <a:latin typeface="+mn-lt"/>
          <a:ea typeface="+mn-ea"/>
          <a:cs typeface="+mn-cs"/>
        </a:defRPr>
      </a:lvl5pPr>
      <a:lvl6pPr marL="1713531" algn="l" defTabSz="685412" rtl="0" eaLnBrk="1" latinLnBrk="0" hangingPunct="1">
        <a:defRPr sz="1400" kern="1200">
          <a:solidFill>
            <a:schemeClr val="tx1"/>
          </a:solidFill>
          <a:latin typeface="+mn-lt"/>
          <a:ea typeface="+mn-ea"/>
          <a:cs typeface="+mn-cs"/>
        </a:defRPr>
      </a:lvl6pPr>
      <a:lvl7pPr marL="2056237" algn="l" defTabSz="685412" rtl="0" eaLnBrk="1" latinLnBrk="0" hangingPunct="1">
        <a:defRPr sz="1400" kern="1200">
          <a:solidFill>
            <a:schemeClr val="tx1"/>
          </a:solidFill>
          <a:latin typeface="+mn-lt"/>
          <a:ea typeface="+mn-ea"/>
          <a:cs typeface="+mn-cs"/>
        </a:defRPr>
      </a:lvl7pPr>
      <a:lvl8pPr marL="2398943" algn="l" defTabSz="685412" rtl="0" eaLnBrk="1" latinLnBrk="0" hangingPunct="1">
        <a:defRPr sz="1400" kern="1200">
          <a:solidFill>
            <a:schemeClr val="tx1"/>
          </a:solidFill>
          <a:latin typeface="+mn-lt"/>
          <a:ea typeface="+mn-ea"/>
          <a:cs typeface="+mn-cs"/>
        </a:defRPr>
      </a:lvl8pPr>
      <a:lvl9pPr marL="2741650" algn="l" defTabSz="685412"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4"/>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3"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4498731"/>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Lst>
  <p:transition>
    <p:wipe dir="r"/>
  </p:transition>
  <p:timing>
    <p:tnLst>
      <p:par>
        <p:cTn id="1" dur="indefinite" restart="never" nodeType="tmRoot"/>
      </p:par>
    </p:tnLst>
  </p:timing>
  <p:txStyles>
    <p:titleStyle>
      <a:lvl1pPr algn="l" defTabSz="685412"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17" indent="-259417" algn="l" defTabSz="685412"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30" indent="-213009" algn="l" defTabSz="685412" rtl="0" eaLnBrk="1" latinLnBrk="0" hangingPunct="1">
        <a:lnSpc>
          <a:spcPct val="90000"/>
        </a:lnSpc>
        <a:spcBef>
          <a:spcPct val="20000"/>
        </a:spcBef>
        <a:buSzPct val="90000"/>
        <a:buFont typeface="Arial" pitchFamily="34" charset="0"/>
        <a:buChar char="•"/>
        <a:tabLst>
          <a:tab pos="47243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439" indent="-213009" algn="l" defTabSz="685412"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460" indent="-167790" algn="l" defTabSz="685412" rtl="0" eaLnBrk="1" latinLnBrk="0" hangingPunct="1">
        <a:lnSpc>
          <a:spcPct val="90000"/>
        </a:lnSpc>
        <a:spcBef>
          <a:spcPct val="20000"/>
        </a:spcBef>
        <a:buSzPct val="90000"/>
        <a:buFont typeface="Arial" pitchFamily="34" charset="0"/>
        <a:buChar char="•"/>
        <a:tabLst>
          <a:tab pos="685439"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011" indent="-172552" algn="l" defTabSz="685412"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488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90"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97"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004" indent="-171353" algn="l" defTabSz="68541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12" rtl="0" eaLnBrk="1" latinLnBrk="0" hangingPunct="1">
        <a:defRPr sz="1400" kern="1200">
          <a:solidFill>
            <a:schemeClr val="tx1"/>
          </a:solidFill>
          <a:latin typeface="+mn-lt"/>
          <a:ea typeface="+mn-ea"/>
          <a:cs typeface="+mn-cs"/>
        </a:defRPr>
      </a:lvl1pPr>
      <a:lvl2pPr marL="342706" algn="l" defTabSz="685412" rtl="0" eaLnBrk="1" latinLnBrk="0" hangingPunct="1">
        <a:defRPr sz="1400" kern="1200">
          <a:solidFill>
            <a:schemeClr val="tx1"/>
          </a:solidFill>
          <a:latin typeface="+mn-lt"/>
          <a:ea typeface="+mn-ea"/>
          <a:cs typeface="+mn-cs"/>
        </a:defRPr>
      </a:lvl2pPr>
      <a:lvl3pPr marL="685412" algn="l" defTabSz="685412" rtl="0" eaLnBrk="1" latinLnBrk="0" hangingPunct="1">
        <a:defRPr sz="1400" kern="1200">
          <a:solidFill>
            <a:schemeClr val="tx1"/>
          </a:solidFill>
          <a:latin typeface="+mn-lt"/>
          <a:ea typeface="+mn-ea"/>
          <a:cs typeface="+mn-cs"/>
        </a:defRPr>
      </a:lvl3pPr>
      <a:lvl4pPr marL="1028119" algn="l" defTabSz="685412" rtl="0" eaLnBrk="1" latinLnBrk="0" hangingPunct="1">
        <a:defRPr sz="1400" kern="1200">
          <a:solidFill>
            <a:schemeClr val="tx1"/>
          </a:solidFill>
          <a:latin typeface="+mn-lt"/>
          <a:ea typeface="+mn-ea"/>
          <a:cs typeface="+mn-cs"/>
        </a:defRPr>
      </a:lvl4pPr>
      <a:lvl5pPr marL="1370826" algn="l" defTabSz="685412" rtl="0" eaLnBrk="1" latinLnBrk="0" hangingPunct="1">
        <a:defRPr sz="1400" kern="1200">
          <a:solidFill>
            <a:schemeClr val="tx1"/>
          </a:solidFill>
          <a:latin typeface="+mn-lt"/>
          <a:ea typeface="+mn-ea"/>
          <a:cs typeface="+mn-cs"/>
        </a:defRPr>
      </a:lvl5pPr>
      <a:lvl6pPr marL="1713531" algn="l" defTabSz="685412" rtl="0" eaLnBrk="1" latinLnBrk="0" hangingPunct="1">
        <a:defRPr sz="1400" kern="1200">
          <a:solidFill>
            <a:schemeClr val="tx1"/>
          </a:solidFill>
          <a:latin typeface="+mn-lt"/>
          <a:ea typeface="+mn-ea"/>
          <a:cs typeface="+mn-cs"/>
        </a:defRPr>
      </a:lvl6pPr>
      <a:lvl7pPr marL="2056237" algn="l" defTabSz="685412" rtl="0" eaLnBrk="1" latinLnBrk="0" hangingPunct="1">
        <a:defRPr sz="1400" kern="1200">
          <a:solidFill>
            <a:schemeClr val="tx1"/>
          </a:solidFill>
          <a:latin typeface="+mn-lt"/>
          <a:ea typeface="+mn-ea"/>
          <a:cs typeface="+mn-cs"/>
        </a:defRPr>
      </a:lvl7pPr>
      <a:lvl8pPr marL="2398943" algn="l" defTabSz="685412" rtl="0" eaLnBrk="1" latinLnBrk="0" hangingPunct="1">
        <a:defRPr sz="1400" kern="1200">
          <a:solidFill>
            <a:schemeClr val="tx1"/>
          </a:solidFill>
          <a:latin typeface="+mn-lt"/>
          <a:ea typeface="+mn-ea"/>
          <a:cs typeface="+mn-cs"/>
        </a:defRPr>
      </a:lvl8pPr>
      <a:lvl9pPr marL="2741650" algn="l" defTabSz="685412"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4"/>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8" y="108585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719875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iming>
    <p:tnLst>
      <p:par>
        <p:cTn id="1" dur="indefinite" restart="never" nodeType="tmRoot"/>
      </p:par>
    </p:tnLst>
  </p:timing>
  <p:txStyles>
    <p:titleStyle>
      <a:lvl1pPr algn="l" defTabSz="68534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63" indent="-345063" algn="l" defTabSz="68534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42" indent="-296280" algn="l" defTabSz="68534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70" indent="-302233" algn="l" defTabSz="68534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64" indent="-259390" algn="l" defTabSz="68534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217" indent="-252253" algn="l" defTabSz="68534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86"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356"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026"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98" indent="-171335" algn="l" defTabSz="68534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40" rtl="0" eaLnBrk="1" latinLnBrk="0" hangingPunct="1">
        <a:defRPr sz="1400" kern="1200">
          <a:solidFill>
            <a:schemeClr val="tx1"/>
          </a:solidFill>
          <a:latin typeface="+mn-lt"/>
          <a:ea typeface="+mn-ea"/>
          <a:cs typeface="+mn-cs"/>
        </a:defRPr>
      </a:lvl1pPr>
      <a:lvl2pPr marL="342670" algn="l" defTabSz="685340" rtl="0" eaLnBrk="1" latinLnBrk="0" hangingPunct="1">
        <a:defRPr sz="1400" kern="1200">
          <a:solidFill>
            <a:schemeClr val="tx1"/>
          </a:solidFill>
          <a:latin typeface="+mn-lt"/>
          <a:ea typeface="+mn-ea"/>
          <a:cs typeface="+mn-cs"/>
        </a:defRPr>
      </a:lvl2pPr>
      <a:lvl3pPr marL="685340" algn="l" defTabSz="685340" rtl="0" eaLnBrk="1" latinLnBrk="0" hangingPunct="1">
        <a:defRPr sz="1400" kern="1200">
          <a:solidFill>
            <a:schemeClr val="tx1"/>
          </a:solidFill>
          <a:latin typeface="+mn-lt"/>
          <a:ea typeface="+mn-ea"/>
          <a:cs typeface="+mn-cs"/>
        </a:defRPr>
      </a:lvl3pPr>
      <a:lvl4pPr marL="1028011" algn="l" defTabSz="685340" rtl="0" eaLnBrk="1" latinLnBrk="0" hangingPunct="1">
        <a:defRPr sz="1400" kern="1200">
          <a:solidFill>
            <a:schemeClr val="tx1"/>
          </a:solidFill>
          <a:latin typeface="+mn-lt"/>
          <a:ea typeface="+mn-ea"/>
          <a:cs typeface="+mn-cs"/>
        </a:defRPr>
      </a:lvl4pPr>
      <a:lvl5pPr marL="1370682" algn="l" defTabSz="685340" rtl="0" eaLnBrk="1" latinLnBrk="0" hangingPunct="1">
        <a:defRPr sz="1400" kern="1200">
          <a:solidFill>
            <a:schemeClr val="tx1"/>
          </a:solidFill>
          <a:latin typeface="+mn-lt"/>
          <a:ea typeface="+mn-ea"/>
          <a:cs typeface="+mn-cs"/>
        </a:defRPr>
      </a:lvl5pPr>
      <a:lvl6pPr marL="1713351" algn="l" defTabSz="685340" rtl="0" eaLnBrk="1" latinLnBrk="0" hangingPunct="1">
        <a:defRPr sz="1400" kern="1200">
          <a:solidFill>
            <a:schemeClr val="tx1"/>
          </a:solidFill>
          <a:latin typeface="+mn-lt"/>
          <a:ea typeface="+mn-ea"/>
          <a:cs typeface="+mn-cs"/>
        </a:defRPr>
      </a:lvl6pPr>
      <a:lvl7pPr marL="2056021" algn="l" defTabSz="685340" rtl="0" eaLnBrk="1" latinLnBrk="0" hangingPunct="1">
        <a:defRPr sz="1400" kern="1200">
          <a:solidFill>
            <a:schemeClr val="tx1"/>
          </a:solidFill>
          <a:latin typeface="+mn-lt"/>
          <a:ea typeface="+mn-ea"/>
          <a:cs typeface="+mn-cs"/>
        </a:defRPr>
      </a:lvl7pPr>
      <a:lvl8pPr marL="2398691" algn="l" defTabSz="685340" rtl="0" eaLnBrk="1" latinLnBrk="0" hangingPunct="1">
        <a:defRPr sz="1400" kern="1200">
          <a:solidFill>
            <a:schemeClr val="tx1"/>
          </a:solidFill>
          <a:latin typeface="+mn-lt"/>
          <a:ea typeface="+mn-ea"/>
          <a:cs typeface="+mn-cs"/>
        </a:defRPr>
      </a:lvl8pPr>
      <a:lvl9pPr marL="2741360" algn="l" defTabSz="68534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17145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8"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99554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transition>
    <p:fade/>
  </p:transition>
  <p:timing>
    <p:tnLst>
      <p:par>
        <p:cTn id="1" dur="indefinite" restart="never" nodeType="tmRoot"/>
      </p:par>
    </p:tnLst>
  </p:timing>
  <p:txStyles>
    <p:titleStyle>
      <a:lvl1pPr algn="l" defTabSz="685397"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93" indent="-345093" algn="l" defTabSz="6853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96" indent="-296304" algn="l" defTabSz="685397"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648" indent="-302257" algn="l" defTabSz="685397"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064" indent="-259412" algn="l" defTabSz="68539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339" indent="-252274" algn="l" defTabSz="68539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843"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542"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240"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941" indent="-171349" algn="l" defTabSz="68539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97" rtl="0" eaLnBrk="1" latinLnBrk="0" hangingPunct="1">
        <a:defRPr sz="1400" kern="1200">
          <a:solidFill>
            <a:schemeClr val="tx1"/>
          </a:solidFill>
          <a:latin typeface="+mn-lt"/>
          <a:ea typeface="+mn-ea"/>
          <a:cs typeface="+mn-cs"/>
        </a:defRPr>
      </a:lvl1pPr>
      <a:lvl2pPr marL="342699" algn="l" defTabSz="685397" rtl="0" eaLnBrk="1" latinLnBrk="0" hangingPunct="1">
        <a:defRPr sz="1400" kern="1200">
          <a:solidFill>
            <a:schemeClr val="tx1"/>
          </a:solidFill>
          <a:latin typeface="+mn-lt"/>
          <a:ea typeface="+mn-ea"/>
          <a:cs typeface="+mn-cs"/>
        </a:defRPr>
      </a:lvl2pPr>
      <a:lvl3pPr marL="685397" algn="l" defTabSz="685397" rtl="0" eaLnBrk="1" latinLnBrk="0" hangingPunct="1">
        <a:defRPr sz="1400" kern="1200">
          <a:solidFill>
            <a:schemeClr val="tx1"/>
          </a:solidFill>
          <a:latin typeface="+mn-lt"/>
          <a:ea typeface="+mn-ea"/>
          <a:cs typeface="+mn-cs"/>
        </a:defRPr>
      </a:lvl3pPr>
      <a:lvl4pPr marL="1028097" algn="l" defTabSz="685397" rtl="0" eaLnBrk="1" latinLnBrk="0" hangingPunct="1">
        <a:defRPr sz="1400" kern="1200">
          <a:solidFill>
            <a:schemeClr val="tx1"/>
          </a:solidFill>
          <a:latin typeface="+mn-lt"/>
          <a:ea typeface="+mn-ea"/>
          <a:cs typeface="+mn-cs"/>
        </a:defRPr>
      </a:lvl4pPr>
      <a:lvl5pPr marL="1370796" algn="l" defTabSz="685397" rtl="0" eaLnBrk="1" latinLnBrk="0" hangingPunct="1">
        <a:defRPr sz="1400" kern="1200">
          <a:solidFill>
            <a:schemeClr val="tx1"/>
          </a:solidFill>
          <a:latin typeface="+mn-lt"/>
          <a:ea typeface="+mn-ea"/>
          <a:cs typeface="+mn-cs"/>
        </a:defRPr>
      </a:lvl5pPr>
      <a:lvl6pPr marL="1713495" algn="l" defTabSz="685397" rtl="0" eaLnBrk="1" latinLnBrk="0" hangingPunct="1">
        <a:defRPr sz="1400" kern="1200">
          <a:solidFill>
            <a:schemeClr val="tx1"/>
          </a:solidFill>
          <a:latin typeface="+mn-lt"/>
          <a:ea typeface="+mn-ea"/>
          <a:cs typeface="+mn-cs"/>
        </a:defRPr>
      </a:lvl6pPr>
      <a:lvl7pPr marL="2056192" algn="l" defTabSz="685397" rtl="0" eaLnBrk="1" latinLnBrk="0" hangingPunct="1">
        <a:defRPr sz="1400" kern="1200">
          <a:solidFill>
            <a:schemeClr val="tx1"/>
          </a:solidFill>
          <a:latin typeface="+mn-lt"/>
          <a:ea typeface="+mn-ea"/>
          <a:cs typeface="+mn-cs"/>
        </a:defRPr>
      </a:lvl7pPr>
      <a:lvl8pPr marL="2398891" algn="l" defTabSz="685397" rtl="0" eaLnBrk="1" latinLnBrk="0" hangingPunct="1">
        <a:defRPr sz="1400" kern="1200">
          <a:solidFill>
            <a:schemeClr val="tx1"/>
          </a:solidFill>
          <a:latin typeface="+mn-lt"/>
          <a:ea typeface="+mn-ea"/>
          <a:cs typeface="+mn-cs"/>
        </a:defRPr>
      </a:lvl8pPr>
      <a:lvl9pPr marL="2741589" algn="l" defTabSz="685397"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856" y="221304"/>
            <a:ext cx="7772400" cy="685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971551"/>
            <a:ext cx="8229600" cy="29504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741381" y="4869657"/>
            <a:ext cx="2346960" cy="273844"/>
          </a:xfrm>
          <a:prstGeom prst="rect">
            <a:avLst/>
          </a:prstGeom>
        </p:spPr>
        <p:txBody>
          <a:bodyPr vert="horz" lIns="91440" tIns="45720" rIns="91440" bIns="45720" rtlCol="0" anchor="ctr"/>
          <a:lstStyle>
            <a:lvl1pPr algn="r">
              <a:defRPr sz="1000">
                <a:solidFill>
                  <a:schemeClr val="tx1"/>
                </a:solidFill>
              </a:defRPr>
            </a:lvl1pPr>
          </a:lstStyle>
          <a:p>
            <a:pPr defTabSz="914400"/>
            <a:r>
              <a:rPr lang="en-US" dirty="0" smtClean="0">
                <a:solidFill>
                  <a:srgbClr val="000000"/>
                </a:solidFill>
              </a:rPr>
              <a:t>Slide </a:t>
            </a:r>
            <a:fld id="{40E23B03-6AFE-40A9-BC2C-E89E0B2C5091}" type="slidenum">
              <a:rPr lang="en-US" smtClean="0">
                <a:solidFill>
                  <a:srgbClr val="000000"/>
                </a:solidFill>
              </a:rPr>
              <a:pPr defTabSz="914400"/>
              <a:t>‹#›</a:t>
            </a:fld>
            <a:endParaRPr lang="en-US" dirty="0">
              <a:solidFill>
                <a:srgbClr val="000000"/>
              </a:solidFill>
            </a:endParaRPr>
          </a:p>
        </p:txBody>
      </p:sp>
      <p:pic>
        <p:nvPicPr>
          <p:cNvPr id="9" name="Picture 8"/>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8077200" y="142876"/>
            <a:ext cx="922332" cy="586919"/>
          </a:xfrm>
          <a:prstGeom prst="rect">
            <a:avLst/>
          </a:prstGeom>
        </p:spPr>
      </p:pic>
      <p:pic>
        <p:nvPicPr>
          <p:cNvPr id="11" name="Picture 2"/>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52400" y="4929183"/>
            <a:ext cx="822960" cy="100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30923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timing>
    <p:tnLst>
      <p:par>
        <p:cTn id="1" dur="indefinite" restart="never" nodeType="tmRoot"/>
      </p:par>
    </p:tnLst>
  </p:timing>
  <p:hf sldNum="0" hdr="0" ftr="0" dt="0"/>
  <p:txStyles>
    <p:titleStyle>
      <a:lvl1pPr algn="l" defTabSz="914400" rtl="0" eaLnBrk="1" latinLnBrk="0" hangingPunct="1">
        <a:lnSpc>
          <a:spcPct val="100000"/>
        </a:lnSpc>
        <a:spcBef>
          <a:spcPct val="0"/>
        </a:spcBef>
        <a:buNone/>
        <a:defRPr sz="3000" b="1" kern="1200" cap="all" baseline="0">
          <a:solidFill>
            <a:srgbClr val="00AFDB"/>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92000" y="411750"/>
            <a:ext cx="7723350" cy="54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792000" y="1086750"/>
            <a:ext cx="7723350" cy="3645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47039057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55" r:id="rId22"/>
    <p:sldLayoutId id="2147483857" r:id="rId23"/>
  </p:sldLayoutIdLst>
  <p:txStyles>
    <p:titleStyle>
      <a:lvl1pPr algn="l" defTabSz="685800" rtl="0" eaLnBrk="1" latinLnBrk="0" hangingPunct="1">
        <a:lnSpc>
          <a:spcPct val="90000"/>
        </a:lnSpc>
        <a:spcBef>
          <a:spcPct val="0"/>
        </a:spcBef>
        <a:buNone/>
        <a:defRPr sz="315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1350"/>
        </a:spcBef>
        <a:buFont typeface="Wingdings" panose="05000000000000000000" pitchFamily="2" charset="2"/>
        <a:buChar char="§"/>
        <a:defRPr sz="2400" kern="1200">
          <a:solidFill>
            <a:schemeClr val="accent4">
              <a:lumMod val="60000"/>
              <a:lumOff val="40000"/>
            </a:schemeClr>
          </a:solidFill>
          <a:latin typeface="+mn-lt"/>
          <a:ea typeface="+mn-ea"/>
          <a:cs typeface="+mn-cs"/>
        </a:defRPr>
      </a:lvl1pPr>
      <a:lvl2pPr marL="514350" indent="-171450" algn="l" defTabSz="685800" rtl="0" eaLnBrk="1" latinLnBrk="0" hangingPunct="1">
        <a:lnSpc>
          <a:spcPct val="90000"/>
        </a:lnSpc>
        <a:spcBef>
          <a:spcPts val="375"/>
        </a:spcBef>
        <a:buFont typeface="Wingdings" panose="05000000000000000000" pitchFamily="2" charset="2"/>
        <a:buChar char="§"/>
        <a:defRPr sz="18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Wingdings" panose="05000000000000000000" pitchFamily="2" charset="2"/>
        <a:buChar char="§"/>
        <a:defRPr sz="1350" kern="1200">
          <a:solidFill>
            <a:schemeClr val="tx2">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panose="05000000000000000000" pitchFamily="2" charset="2"/>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mailto:abokov@microsoft.com" TargetMode="External"/><Relationship Id="rId1" Type="http://schemas.openxmlformats.org/officeDocument/2006/relationships/slideLayout" Target="../slideLayouts/slideLayout88.xml"/><Relationship Id="rId6" Type="http://schemas.openxmlformats.org/officeDocument/2006/relationships/image" Target="../media/image36.jpg"/><Relationship Id="rId5" Type="http://schemas.openxmlformats.org/officeDocument/2006/relationships/hyperlink" Target="http://twitter.com/abokov" TargetMode="Externa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52.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3.xml"/></Relationships>
</file>

<file path=ppt/slides/_rels/slide1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hyperlink" Target="http://www.google.ru/url?sa=i&amp;rct=j&amp;q=&amp;esrc=s&amp;frm=1&amp;source=images&amp;cd=&amp;cad=rja&amp;docid=UeC42z6Td9yhdM&amp;tbnid=1181cn451VVIQM:&amp;ved=0CAUQjRw&amp;url=http://www.dailyvowelmovements.com/2011/12/little-boy-with-fist-on-beach-success.html&amp;ei=hmYcUoeIA8Xq4gTq5IGoCg&amp;bvm=bv.51156542,d.bGE&amp;psig=AFQjCNEzL4YJKQdHlXjIsovVPjFKsiu2fg&amp;ust=1377679362967838" TargetMode="External"/><Relationship Id="rId1" Type="http://schemas.openxmlformats.org/officeDocument/2006/relationships/slideLayout" Target="../slideLayouts/slideLayout163.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3.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1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2.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hyperlink" Target="http://windowsazure.github.io/" TargetMode="External"/><Relationship Id="rId2" Type="http://schemas.openxmlformats.org/officeDocument/2006/relationships/image" Target="../media/image60.jpg"/><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175.xml"/></Relationships>
</file>

<file path=ppt/slides/_rels/slide2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52.xml"/></Relationships>
</file>

<file path=ppt/slides/_rels/slide2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51.xml"/><Relationship Id="rId5" Type="http://schemas.openxmlformats.org/officeDocument/2006/relationships/image" Target="../media/image65.jp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jpg"/><Relationship Id="rId2" Type="http://schemas.openxmlformats.org/officeDocument/2006/relationships/notesSlide" Target="../notesSlides/notesSlide5.xml"/><Relationship Id="rId1" Type="http://schemas.openxmlformats.org/officeDocument/2006/relationships/slideLayout" Target="../slideLayouts/slideLayout151.xml"/><Relationship Id="rId6" Type="http://schemas.openxmlformats.org/officeDocument/2006/relationships/image" Target="../media/image67.jpeg"/><Relationship Id="rId5" Type="http://schemas.openxmlformats.org/officeDocument/2006/relationships/hyperlink" Target="http://www.ms-start.ru/rusfund" TargetMode="External"/><Relationship Id="rId4" Type="http://schemas.openxmlformats.org/officeDocument/2006/relationships/image" Target="../media/image6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3.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51.xml"/><Relationship Id="rId5" Type="http://schemas.openxmlformats.org/officeDocument/2006/relationships/chart" Target="../charts/chart2.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tags" Target="../tags/tag5.xml"/><Relationship Id="rId7" Type="http://schemas.openxmlformats.org/officeDocument/2006/relationships/oleObject" Target="../embeddings/oleObject3.bin"/><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notesSlide" Target="../notesSlides/notesSlide9.xml"/><Relationship Id="rId5" Type="http://schemas.openxmlformats.org/officeDocument/2006/relationships/slideLayout" Target="../slideLayouts/slideLayout154.xml"/><Relationship Id="rId4" Type="http://schemas.openxmlformats.org/officeDocument/2006/relationships/tags" Target="../tags/tag6.xml"/><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9.wmf"/><Relationship Id="rId18" Type="http://schemas.openxmlformats.org/officeDocument/2006/relationships/image" Target="../media/image83.png"/><Relationship Id="rId3" Type="http://schemas.openxmlformats.org/officeDocument/2006/relationships/image" Target="../media/image71.png"/><Relationship Id="rId21" Type="http://schemas.microsoft.com/office/2007/relationships/hdphoto" Target="../media/hdphoto10.wdp"/><Relationship Id="rId7" Type="http://schemas.openxmlformats.org/officeDocument/2006/relationships/image" Target="../media/image75.wmf"/><Relationship Id="rId12" Type="http://schemas.openxmlformats.org/officeDocument/2006/relationships/image" Target="../media/image78.png"/><Relationship Id="rId17" Type="http://schemas.microsoft.com/office/2007/relationships/hdphoto" Target="../media/hdphoto8.wdp"/><Relationship Id="rId2" Type="http://schemas.openxmlformats.org/officeDocument/2006/relationships/notesSlide" Target="../notesSlides/notesSlide10.xml"/><Relationship Id="rId16" Type="http://schemas.openxmlformats.org/officeDocument/2006/relationships/image" Target="../media/image82.png"/><Relationship Id="rId20" Type="http://schemas.openxmlformats.org/officeDocument/2006/relationships/image" Target="../media/image84.png"/><Relationship Id="rId1" Type="http://schemas.openxmlformats.org/officeDocument/2006/relationships/slideLayout" Target="../slideLayouts/slideLayout154.xml"/><Relationship Id="rId6" Type="http://schemas.openxmlformats.org/officeDocument/2006/relationships/image" Target="../media/image74.png"/><Relationship Id="rId11" Type="http://schemas.microsoft.com/office/2007/relationships/hdphoto" Target="../media/hdphoto7.wdp"/><Relationship Id="rId5" Type="http://schemas.openxmlformats.org/officeDocument/2006/relationships/image" Target="../media/image73.wmf"/><Relationship Id="rId15" Type="http://schemas.openxmlformats.org/officeDocument/2006/relationships/image" Target="../media/image81.jpeg"/><Relationship Id="rId10" Type="http://schemas.openxmlformats.org/officeDocument/2006/relationships/image" Target="../media/image77.jpeg"/><Relationship Id="rId19" Type="http://schemas.microsoft.com/office/2007/relationships/hdphoto" Target="../media/hdphoto9.wdp"/><Relationship Id="rId4" Type="http://schemas.openxmlformats.org/officeDocument/2006/relationships/image" Target="../media/image72.wmf"/><Relationship Id="rId9" Type="http://schemas.microsoft.com/office/2007/relationships/hdphoto" Target="../media/hdphoto6.wdp"/><Relationship Id="rId14" Type="http://schemas.openxmlformats.org/officeDocument/2006/relationships/image" Target="../media/image80.wmf"/></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62.xml"/><Relationship Id="rId6" Type="http://schemas.openxmlformats.org/officeDocument/2006/relationships/image" Target="../media/image41.png"/><Relationship Id="rId5" Type="http://schemas.microsoft.com/office/2007/relationships/hdphoto" Target="../media/hdphoto5.wdp"/><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4.xml"/></Relationships>
</file>

<file path=ppt/slides/_rels/slide3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image" Target="../media/image85.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32.emf"/><Relationship Id="rId2" Type="http://schemas.openxmlformats.org/officeDocument/2006/relationships/tags" Target="../tags/tag7.xml"/><Relationship Id="rId16"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notesSlide" Target="../notesSlides/notesSlide12.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slideLayout" Target="../slideLayouts/slideLayout15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86.png"/><Relationship Id="rId5" Type="http://schemas.openxmlformats.org/officeDocument/2006/relationships/notesSlide" Target="../notesSlides/notesSlide14.xml"/><Relationship Id="rId4" Type="http://schemas.openxmlformats.org/officeDocument/2006/relationships/slideLayout" Target="../slideLayouts/slideLayout154.xml"/></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25.xml"/><Relationship Id="rId7" Type="http://schemas.openxmlformats.org/officeDocument/2006/relationships/notesSlide" Target="../notesSlides/notesSlide15.xml"/><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Layout" Target="../slideLayouts/slideLayout154.xml"/><Relationship Id="rId11" Type="http://schemas.openxmlformats.org/officeDocument/2006/relationships/image" Target="../media/image32.emf"/><Relationship Id="rId5" Type="http://schemas.openxmlformats.org/officeDocument/2006/relationships/tags" Target="../tags/tag27.xml"/><Relationship Id="rId10" Type="http://schemas.openxmlformats.org/officeDocument/2006/relationships/oleObject" Target="../embeddings/oleObject5.bin"/><Relationship Id="rId4" Type="http://schemas.openxmlformats.org/officeDocument/2006/relationships/tags" Target="../tags/tag26.xml"/><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29.xml"/><Relationship Id="rId7" Type="http://schemas.openxmlformats.org/officeDocument/2006/relationships/image" Target="../media/image32.emf"/><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6.xml"/><Relationship Id="rId4" Type="http://schemas.openxmlformats.org/officeDocument/2006/relationships/slideLayout" Target="../slideLayouts/slideLayout154.xml"/><Relationship Id="rId9" Type="http://schemas.microsoft.com/office/2007/relationships/hdphoto" Target="../media/hdphoto11.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2.xml"/><Relationship Id="rId6" Type="http://schemas.openxmlformats.org/officeDocument/2006/relationships/hyperlink" Target="http://ou.gs/wadc"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4.xml"/></Relationships>
</file>

<file path=ppt/slides/_rels/slide42.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9" Type="http://schemas.openxmlformats.org/officeDocument/2006/relationships/image" Target="../media/image93.jpeg"/><Relationship Id="rId3" Type="http://schemas.openxmlformats.org/officeDocument/2006/relationships/tags" Target="../tags/tag31.xml"/><Relationship Id="rId21" Type="http://schemas.openxmlformats.org/officeDocument/2006/relationships/tags" Target="../tags/tag49.xml"/><Relationship Id="rId34" Type="http://schemas.openxmlformats.org/officeDocument/2006/relationships/image" Target="../media/image32.emf"/><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33" Type="http://schemas.openxmlformats.org/officeDocument/2006/relationships/oleObject" Target="../embeddings/oleObject7.bin"/><Relationship Id="rId38" Type="http://schemas.openxmlformats.org/officeDocument/2006/relationships/image" Target="../media/image92.jpeg"/><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tags" Target="../tags/tag57.xml"/><Relationship Id="rId1" Type="http://schemas.openxmlformats.org/officeDocument/2006/relationships/vmlDrawing" Target="../drawings/vmlDrawing7.v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32" Type="http://schemas.openxmlformats.org/officeDocument/2006/relationships/notesSlide" Target="../notesSlides/notesSlide22.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tags" Target="../tags/tag56.xml"/><Relationship Id="rId36" Type="http://schemas.openxmlformats.org/officeDocument/2006/relationships/image" Target="../media/image91.png"/><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slideLayout" Target="../slideLayouts/slideLayout154.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tags" Target="../tags/tag58.xml"/><Relationship Id="rId35" Type="http://schemas.openxmlformats.org/officeDocument/2006/relationships/image" Target="../media/image90.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9"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3" Type="http://schemas.openxmlformats.org/officeDocument/2006/relationships/hyperlink" Target="http://www.windowsazure.com/" TargetMode="External"/><Relationship Id="rId2" Type="http://schemas.openxmlformats.org/officeDocument/2006/relationships/notesSlide" Target="../notesSlides/notesSlide24.xml"/><Relationship Id="rId1" Type="http://schemas.openxmlformats.org/officeDocument/2006/relationships/slideLayout" Target="../slideLayouts/slideLayout166.xml"/><Relationship Id="rId6" Type="http://schemas.openxmlformats.org/officeDocument/2006/relationships/hyperlink" Target="http://hadoopsdk.codeplex.com/" TargetMode="External"/><Relationship Id="rId5" Type="http://schemas.openxmlformats.org/officeDocument/2006/relationships/hyperlink" Target="http://nuget.org/packages?q=hadoop" TargetMode="External"/><Relationship Id="rId4" Type="http://schemas.openxmlformats.org/officeDocument/2006/relationships/hyperlink" Target="http://hadoop.apache.org/"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97.png"/><Relationship Id="rId3" Type="http://schemas.microsoft.com/office/2007/relationships/hdphoto" Target="../media/hdphoto12.wdp"/><Relationship Id="rId7" Type="http://schemas.openxmlformats.org/officeDocument/2006/relationships/image" Target="../media/image7.png"/><Relationship Id="rId2" Type="http://schemas.openxmlformats.org/officeDocument/2006/relationships/image" Target="../media/image94.png"/><Relationship Id="rId1" Type="http://schemas.openxmlformats.org/officeDocument/2006/relationships/slideLayout" Target="../slideLayouts/slideLayout164.xml"/><Relationship Id="rId6" Type="http://schemas.openxmlformats.org/officeDocument/2006/relationships/image" Target="../media/image38.jpeg"/><Relationship Id="rId5" Type="http://schemas.openxmlformats.org/officeDocument/2006/relationships/image" Target="../media/image96.png"/><Relationship Id="rId4" Type="http://schemas.openxmlformats.org/officeDocument/2006/relationships/image" Target="../media/image95.jpeg"/><Relationship Id="rId9"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5.xml"/><Relationship Id="rId1" Type="http://schemas.openxmlformats.org/officeDocument/2006/relationships/slideLayout" Target="../slideLayouts/slideLayout152.xml"/></Relationships>
</file>

<file path=ppt/slides/_rels/slide4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6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xml"/><Relationship Id="rId1" Type="http://schemas.openxmlformats.org/officeDocument/2006/relationships/slideLayout" Target="../slideLayouts/slideLayout162.xml"/><Relationship Id="rId4" Type="http://schemas.openxmlformats.org/officeDocument/2006/relationships/image" Target="../media/image4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184" y="3386042"/>
            <a:ext cx="7250454" cy="1345996"/>
          </a:xfrm>
        </p:spPr>
        <p:txBody>
          <a:bodyPr/>
          <a:lstStyle/>
          <a:p>
            <a:r>
              <a:rPr lang="en-US" dirty="0" smtClean="0">
                <a:solidFill>
                  <a:schemeClr val="tx1"/>
                </a:solidFill>
              </a:rPr>
              <a:t>Alexey Bokov</a:t>
            </a:r>
          </a:p>
          <a:p>
            <a:r>
              <a:rPr lang="ru-RU" sz="1600" dirty="0" smtClean="0">
                <a:solidFill>
                  <a:schemeClr val="tx1"/>
                </a:solidFill>
              </a:rPr>
              <a:t> </a:t>
            </a:r>
            <a:endParaRPr lang="en-US" sz="1600" dirty="0" smtClean="0">
              <a:solidFill>
                <a:schemeClr val="tx1"/>
              </a:solidFill>
            </a:endParaRPr>
          </a:p>
          <a:p>
            <a:r>
              <a:rPr lang="en-US" sz="1800" dirty="0" smtClean="0">
                <a:solidFill>
                  <a:schemeClr val="tx1"/>
                </a:solidFill>
              </a:rPr>
              <a:t>      </a:t>
            </a:r>
            <a:r>
              <a:rPr lang="en-US" sz="1800" b="1" dirty="0" smtClean="0">
                <a:solidFill>
                  <a:schemeClr val="tx1"/>
                </a:solidFill>
                <a:hlinkClick r:id="rId2"/>
              </a:rPr>
              <a:t>abokov@microsoft.com</a:t>
            </a:r>
            <a:r>
              <a:rPr lang="en-US" sz="1800" dirty="0" smtClean="0">
                <a:solidFill>
                  <a:schemeClr val="tx1"/>
                </a:solidFill>
              </a:rPr>
              <a:t> </a:t>
            </a:r>
          </a:p>
          <a:p>
            <a:r>
              <a:rPr lang="en-US" sz="1800" dirty="0" smtClean="0">
                <a:solidFill>
                  <a:schemeClr val="tx1"/>
                </a:solidFill>
              </a:rPr>
              <a:t>      </a:t>
            </a:r>
            <a:endParaRPr lang="en-US" dirty="0" smtClean="0">
              <a:solidFill>
                <a:schemeClr val="tx1"/>
              </a:solidFill>
            </a:endParaRPr>
          </a:p>
          <a:p>
            <a:endParaRPr lang="en-US" dirty="0">
              <a:solidFill>
                <a:schemeClr val="tx1"/>
              </a:solidFill>
            </a:endParaRPr>
          </a:p>
        </p:txBody>
      </p:sp>
      <p:sp>
        <p:nvSpPr>
          <p:cNvPr id="5" name="Title 4"/>
          <p:cNvSpPr>
            <a:spLocks noGrp="1"/>
          </p:cNvSpPr>
          <p:nvPr>
            <p:ph type="title"/>
          </p:nvPr>
        </p:nvSpPr>
        <p:spPr>
          <a:xfrm>
            <a:off x="157158" y="644725"/>
            <a:ext cx="6309347" cy="2351758"/>
          </a:xfrm>
        </p:spPr>
        <p:txBody>
          <a:bodyPr/>
          <a:lstStyle/>
          <a:p>
            <a:r>
              <a:rPr lang="en-US" dirty="0" smtClean="0">
                <a:solidFill>
                  <a:schemeClr val="tx1"/>
                </a:solidFill>
              </a:rPr>
              <a:t>Windows Azure – </a:t>
            </a:r>
            <a:r>
              <a:rPr lang="en-US" dirty="0" err="1" smtClean="0">
                <a:solidFill>
                  <a:schemeClr val="tx1"/>
                </a:solidFill>
              </a:rPr>
              <a:t>BigData</a:t>
            </a:r>
            <a:r>
              <a:rPr lang="en-US" dirty="0" smtClean="0">
                <a:solidFill>
                  <a:schemeClr val="tx1"/>
                </a:solidFill>
              </a:rPr>
              <a:t>, </a:t>
            </a:r>
            <a:r>
              <a:rPr lang="en-US" dirty="0" err="1" smtClean="0">
                <a:solidFill>
                  <a:schemeClr val="tx1"/>
                </a:solidFill>
              </a:rPr>
              <a:t>Hadoop</a:t>
            </a:r>
            <a:r>
              <a:rPr lang="en-US" dirty="0" smtClean="0">
                <a:solidFill>
                  <a:schemeClr val="tx1"/>
                </a:solidFill>
              </a:rPr>
              <a:t> </a:t>
            </a:r>
            <a:r>
              <a:rPr lang="ru-RU" dirty="0" smtClean="0">
                <a:solidFill>
                  <a:schemeClr val="tx1"/>
                </a:solidFill>
              </a:rPr>
              <a:t>и </a:t>
            </a:r>
            <a:br>
              <a:rPr lang="ru-RU" dirty="0" smtClean="0">
                <a:solidFill>
                  <a:schemeClr val="tx1"/>
                </a:solidFill>
              </a:rPr>
            </a:br>
            <a:r>
              <a:rPr lang="ru-RU" dirty="0" smtClean="0">
                <a:solidFill>
                  <a:schemeClr val="tx1"/>
                </a:solidFill>
              </a:rPr>
              <a:t>многое </a:t>
            </a:r>
            <a:r>
              <a:rPr lang="en-US" dirty="0" smtClean="0">
                <a:solidFill>
                  <a:schemeClr val="tx1"/>
                </a:solidFill>
              </a:rPr>
              <a:t/>
            </a:r>
            <a:br>
              <a:rPr lang="en-US" dirty="0" smtClean="0">
                <a:solidFill>
                  <a:schemeClr val="tx1"/>
                </a:solidFill>
              </a:rPr>
            </a:br>
            <a:r>
              <a:rPr lang="ru-RU" dirty="0" smtClean="0">
                <a:solidFill>
                  <a:schemeClr val="tx1"/>
                </a:solidFill>
              </a:rPr>
              <a:t>другое</a:t>
            </a:r>
            <a:endParaRPr lang="en-US" dirty="0">
              <a:solidFill>
                <a:schemeClr val="tx1"/>
              </a:solidFill>
            </a:endParaRPr>
          </a:p>
        </p:txBody>
      </p:sp>
      <p:pic>
        <p:nvPicPr>
          <p:cNvPr id="1026" name="Picture 2" descr="http://devumi.com/wp-content/uploads/2011/1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184" y="4376006"/>
            <a:ext cx="356032" cy="356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portweb.cs.bham.ac.uk/sys-local/images/em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929" y="4099019"/>
            <a:ext cx="278543" cy="2785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3"/>
          </p:nvPr>
        </p:nvSpPr>
        <p:spPr>
          <a:xfrm>
            <a:off x="5202084" y="141426"/>
            <a:ext cx="4183603" cy="360048"/>
          </a:xfrm>
        </p:spPr>
        <p:txBody>
          <a:bodyPr/>
          <a:lstStyle/>
          <a:p>
            <a:r>
              <a:rPr lang="en-US" sz="1600" b="1" dirty="0" err="1" smtClean="0">
                <a:solidFill>
                  <a:schemeClr val="tx1"/>
                </a:solidFill>
              </a:rPr>
              <a:t>BigData</a:t>
            </a:r>
            <a:r>
              <a:rPr lang="en-US" sz="1600" b="1" dirty="0" smtClean="0">
                <a:solidFill>
                  <a:schemeClr val="tx1"/>
                </a:solidFill>
              </a:rPr>
              <a:t> Dive : Minsk 19 September 2012</a:t>
            </a:r>
            <a:endParaRPr lang="en-US" sz="1600" b="1" dirty="0">
              <a:solidFill>
                <a:schemeClr val="tx1"/>
              </a:solidFill>
            </a:endParaRPr>
          </a:p>
        </p:txBody>
      </p:sp>
      <p:sp>
        <p:nvSpPr>
          <p:cNvPr id="11" name="TextBox 10"/>
          <p:cNvSpPr txBox="1"/>
          <p:nvPr/>
        </p:nvSpPr>
        <p:spPr>
          <a:xfrm>
            <a:off x="701484" y="4415522"/>
            <a:ext cx="710131" cy="276999"/>
          </a:xfrm>
          <a:prstGeom prst="rect">
            <a:avLst/>
          </a:prstGeom>
          <a:noFill/>
        </p:spPr>
        <p:txBody>
          <a:bodyPr wrap="none" lIns="0" tIns="0" rIns="0" bIns="0" rtlCol="0">
            <a:spAutoFit/>
          </a:bodyPr>
          <a:lstStyle/>
          <a:p>
            <a:r>
              <a:rPr lang="en-US" b="1" dirty="0" err="1" smtClean="0">
                <a:latin typeface="+mj-lt"/>
                <a:hlinkClick r:id="rId5"/>
              </a:rPr>
              <a:t>abokov</a:t>
            </a:r>
            <a:endParaRPr lang="en-US" b="1" dirty="0" smtClean="0">
              <a:latin typeface="+mj-lt"/>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1832" y="1280593"/>
            <a:ext cx="5589839" cy="3240000"/>
          </a:xfrm>
          <a:prstGeom prst="rect">
            <a:avLst/>
          </a:prstGeom>
        </p:spPr>
      </p:pic>
    </p:spTree>
    <p:extLst>
      <p:ext uri="{BB962C8B-B14F-4D97-AF65-F5344CB8AC3E}">
        <p14:creationId xmlns:p14="http://schemas.microsoft.com/office/powerpoint/2010/main" val="1776346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бъект 4"/>
          <p:cNvSpPr>
            <a:spLocks noGrp="1"/>
          </p:cNvSpPr>
          <p:nvPr>
            <p:ph idx="1"/>
          </p:nvPr>
        </p:nvSpPr>
        <p:spPr>
          <a:xfrm>
            <a:off x="252000" y="921985"/>
            <a:ext cx="4936694" cy="3809765"/>
          </a:xfrm>
        </p:spPr>
        <p:txBody>
          <a:bodyPr>
            <a:normAutofit fontScale="62500" lnSpcReduction="20000"/>
          </a:bodyPr>
          <a:lstStyle/>
          <a:p>
            <a:pPr marL="257175" indent="-257175">
              <a:lnSpc>
                <a:spcPct val="120000"/>
              </a:lnSpc>
              <a:buFont typeface="Arial" pitchFamily="34" charset="0"/>
              <a:buChar char="•"/>
            </a:pPr>
            <a:r>
              <a:rPr lang="ru-RU" dirty="0">
                <a:gradFill>
                  <a:gsLst>
                    <a:gs pos="0">
                      <a:schemeClr val="tx1"/>
                    </a:gs>
                    <a:gs pos="86000">
                      <a:schemeClr val="tx1"/>
                    </a:gs>
                  </a:gsLst>
                  <a:lin ang="5400000" scaled="0"/>
                </a:gradFill>
                <a:latin typeface="+mj-lt"/>
              </a:rPr>
              <a:t>Определение сервиса – </a:t>
            </a:r>
            <a:r>
              <a:rPr lang="en-US" dirty="0" err="1" smtClean="0">
                <a:gradFill>
                  <a:gsLst>
                    <a:gs pos="0">
                      <a:schemeClr val="tx1"/>
                    </a:gs>
                    <a:gs pos="86000">
                      <a:schemeClr val="tx1"/>
                    </a:gs>
                  </a:gsLst>
                  <a:lin ang="5400000" scaled="0"/>
                </a:gradFill>
                <a:latin typeface="+mj-lt"/>
              </a:rPr>
              <a:t>ServiceDefinition.csdef</a:t>
            </a:r>
            <a:endParaRPr lang="en-US" dirty="0" smtClean="0">
              <a:gradFill>
                <a:gsLst>
                  <a:gs pos="0">
                    <a:schemeClr val="tx1"/>
                  </a:gs>
                  <a:gs pos="86000">
                    <a:schemeClr val="tx1"/>
                  </a:gs>
                </a:gsLst>
                <a:lin ang="5400000" scaled="0"/>
              </a:gradFill>
              <a:latin typeface="+mj-lt"/>
            </a:endParaRPr>
          </a:p>
          <a:p>
            <a:pPr marL="257175" indent="-257175">
              <a:lnSpc>
                <a:spcPct val="120000"/>
              </a:lnSpc>
              <a:buFont typeface="Arial" pitchFamily="34" charset="0"/>
              <a:buChar char="•"/>
            </a:pPr>
            <a:r>
              <a:rPr lang="ru-RU" dirty="0" smtClean="0">
                <a:gradFill>
                  <a:gsLst>
                    <a:gs pos="0">
                      <a:schemeClr val="tx1"/>
                    </a:gs>
                    <a:gs pos="86000">
                      <a:schemeClr val="tx1"/>
                    </a:gs>
                  </a:gsLst>
                  <a:lin ang="5400000" scaled="0"/>
                </a:gradFill>
                <a:latin typeface="+mj-lt"/>
              </a:rPr>
              <a:t>Конфигурация </a:t>
            </a:r>
            <a:r>
              <a:rPr lang="ru-RU" dirty="0">
                <a:gradFill>
                  <a:gsLst>
                    <a:gs pos="0">
                      <a:schemeClr val="tx1"/>
                    </a:gs>
                    <a:gs pos="86000">
                      <a:schemeClr val="tx1"/>
                    </a:gs>
                  </a:gsLst>
                  <a:lin ang="5400000" scaled="0"/>
                </a:gradFill>
                <a:latin typeface="+mj-lt"/>
              </a:rPr>
              <a:t>сервиса – </a:t>
            </a:r>
            <a:r>
              <a:rPr lang="en-US" dirty="0" err="1">
                <a:gradFill>
                  <a:gsLst>
                    <a:gs pos="0">
                      <a:schemeClr val="tx1"/>
                    </a:gs>
                    <a:gs pos="86000">
                      <a:schemeClr val="tx1"/>
                    </a:gs>
                  </a:gsLst>
                  <a:lin ang="5400000" scaled="0"/>
                </a:gradFill>
                <a:latin typeface="+mj-lt"/>
              </a:rPr>
              <a:t>ServiceConfiguration.cscfg</a:t>
            </a:r>
            <a:endParaRPr lang="en-US" dirty="0">
              <a:gradFill>
                <a:gsLst>
                  <a:gs pos="0">
                    <a:schemeClr val="tx1"/>
                  </a:gs>
                  <a:gs pos="86000">
                    <a:schemeClr val="tx1"/>
                  </a:gs>
                </a:gsLst>
                <a:lin ang="5400000" scaled="0"/>
              </a:gradFill>
              <a:latin typeface="+mj-lt"/>
            </a:endParaRPr>
          </a:p>
          <a:p>
            <a:pPr marL="257175" indent="-257175">
              <a:lnSpc>
                <a:spcPct val="120000"/>
              </a:lnSpc>
              <a:buFont typeface="Arial" pitchFamily="34" charset="0"/>
              <a:buChar char="•"/>
            </a:pPr>
            <a:r>
              <a:rPr lang="en-US" dirty="0">
                <a:gradFill>
                  <a:gsLst>
                    <a:gs pos="0">
                      <a:schemeClr val="tx1"/>
                    </a:gs>
                    <a:gs pos="86000">
                      <a:schemeClr val="tx1"/>
                    </a:gs>
                  </a:gsLst>
                  <a:lin ang="5400000" scaled="0"/>
                </a:gradFill>
                <a:latin typeface="+mj-lt"/>
              </a:rPr>
              <a:t>service package file – zip </a:t>
            </a:r>
            <a:r>
              <a:rPr lang="ru-RU" dirty="0">
                <a:gradFill>
                  <a:gsLst>
                    <a:gs pos="0">
                      <a:schemeClr val="tx1"/>
                    </a:gs>
                    <a:gs pos="86000">
                      <a:schemeClr val="tx1"/>
                    </a:gs>
                  </a:gsLst>
                  <a:lin ang="5400000" scaled="0"/>
                </a:gradFill>
                <a:latin typeface="+mj-lt"/>
              </a:rPr>
              <a:t>архив с кодом приложения, скриптами </a:t>
            </a:r>
            <a:r>
              <a:rPr lang="ru-RU" dirty="0" smtClean="0">
                <a:gradFill>
                  <a:gsLst>
                    <a:gs pos="0">
                      <a:schemeClr val="tx1"/>
                    </a:gs>
                    <a:gs pos="86000">
                      <a:schemeClr val="tx1"/>
                    </a:gs>
                  </a:gsLst>
                  <a:lin ang="5400000" scaled="0"/>
                </a:gradFill>
                <a:latin typeface="+mj-lt"/>
              </a:rPr>
              <a:t>настройки </a:t>
            </a:r>
            <a:r>
              <a:rPr lang="ru-RU" dirty="0">
                <a:gradFill>
                  <a:gsLst>
                    <a:gs pos="0">
                      <a:schemeClr val="tx1"/>
                    </a:gs>
                    <a:gs pos="86000">
                      <a:schemeClr val="tx1"/>
                    </a:gs>
                  </a:gsLst>
                  <a:lin ang="5400000" scaled="0"/>
                </a:gradFill>
                <a:latin typeface="+mj-lt"/>
              </a:rPr>
              <a:t>и файлом определения сервиса</a:t>
            </a:r>
          </a:p>
          <a:p>
            <a:pPr marL="257175" indent="-257175">
              <a:lnSpc>
                <a:spcPct val="120000"/>
              </a:lnSpc>
              <a:buFont typeface="Arial" pitchFamily="34" charset="0"/>
              <a:buChar char="•"/>
            </a:pPr>
            <a:r>
              <a:rPr lang="ru-RU" dirty="0">
                <a:gradFill>
                  <a:gsLst>
                    <a:gs pos="0">
                      <a:schemeClr val="tx1"/>
                    </a:gs>
                    <a:gs pos="86000">
                      <a:schemeClr val="tx1"/>
                    </a:gs>
                  </a:gsLst>
                  <a:lin ang="5400000" scaled="0"/>
                </a:gradFill>
                <a:latin typeface="+mj-lt"/>
              </a:rPr>
              <a:t>Загрузка сервиса в </a:t>
            </a:r>
            <a:r>
              <a:rPr lang="en-US" dirty="0">
                <a:gradFill>
                  <a:gsLst>
                    <a:gs pos="0">
                      <a:schemeClr val="tx1"/>
                    </a:gs>
                    <a:gs pos="86000">
                      <a:schemeClr val="tx1"/>
                    </a:gs>
                  </a:gsLst>
                  <a:lin ang="5400000" scaled="0"/>
                </a:gradFill>
                <a:latin typeface="+mj-lt"/>
              </a:rPr>
              <a:t>Windows Azure :</a:t>
            </a:r>
          </a:p>
          <a:p>
            <a:pPr marL="598885" lvl="1" indent="-257175">
              <a:lnSpc>
                <a:spcPct val="120000"/>
              </a:lnSpc>
              <a:buFont typeface="Arial" pitchFamily="34" charset="0"/>
              <a:buChar char="•"/>
            </a:pPr>
            <a:r>
              <a:rPr lang="ru-RU" sz="2175" dirty="0">
                <a:gradFill>
                  <a:gsLst>
                    <a:gs pos="0">
                      <a:schemeClr val="tx1"/>
                    </a:gs>
                    <a:gs pos="86000">
                      <a:schemeClr val="tx1"/>
                    </a:gs>
                  </a:gsLst>
                  <a:lin ang="5400000" scaled="0"/>
                </a:gradFill>
                <a:latin typeface="+mj-lt"/>
              </a:rPr>
              <a:t>Через веб-портал </a:t>
            </a:r>
            <a:r>
              <a:rPr lang="en-US" sz="2175" dirty="0">
                <a:gradFill>
                  <a:gsLst>
                    <a:gs pos="0">
                      <a:schemeClr val="tx1"/>
                    </a:gs>
                    <a:gs pos="86000">
                      <a:schemeClr val="tx1"/>
                    </a:gs>
                  </a:gsLst>
                  <a:lin ang="5400000" scaled="0"/>
                </a:gradFill>
                <a:latin typeface="+mj-lt"/>
              </a:rPr>
              <a:t>service package file </a:t>
            </a:r>
            <a:r>
              <a:rPr lang="ru-RU" sz="2175" dirty="0">
                <a:gradFill>
                  <a:gsLst>
                    <a:gs pos="0">
                      <a:schemeClr val="tx1"/>
                    </a:gs>
                    <a:gs pos="86000">
                      <a:schemeClr val="tx1"/>
                    </a:gs>
                  </a:gsLst>
                  <a:lin ang="5400000" scaled="0"/>
                </a:gradFill>
                <a:latin typeface="+mj-lt"/>
              </a:rPr>
              <a:t>загружается в </a:t>
            </a:r>
            <a:r>
              <a:rPr lang="en-US" sz="2175" dirty="0">
                <a:gradFill>
                  <a:gsLst>
                    <a:gs pos="0">
                      <a:schemeClr val="tx1"/>
                    </a:gs>
                    <a:gs pos="86000">
                      <a:schemeClr val="tx1"/>
                    </a:gs>
                  </a:gsLst>
                  <a:lin ang="5400000" scaled="0"/>
                </a:gradFill>
                <a:latin typeface="+mj-lt"/>
              </a:rPr>
              <a:t>Windows Azure ( </a:t>
            </a:r>
            <a:r>
              <a:rPr lang="ru-RU" sz="2175" dirty="0">
                <a:gradFill>
                  <a:gsLst>
                    <a:gs pos="0">
                      <a:schemeClr val="tx1"/>
                    </a:gs>
                    <a:gs pos="86000">
                      <a:schemeClr val="tx1"/>
                    </a:gs>
                  </a:gsLst>
                  <a:lin ang="5400000" scaled="0"/>
                </a:gradFill>
                <a:latin typeface="+mj-lt"/>
              </a:rPr>
              <a:t>в </a:t>
            </a:r>
            <a:r>
              <a:rPr lang="en-US" sz="2175" dirty="0">
                <a:gradFill>
                  <a:gsLst>
                    <a:gs pos="0">
                      <a:schemeClr val="tx1"/>
                    </a:gs>
                    <a:gs pos="86000">
                      <a:schemeClr val="tx1"/>
                    </a:gs>
                  </a:gsLst>
                  <a:lin ang="5400000" scaled="0"/>
                </a:gradFill>
                <a:latin typeface="+mj-lt"/>
              </a:rPr>
              <a:t>Red-Dog Front End – RDFE )</a:t>
            </a:r>
          </a:p>
          <a:p>
            <a:pPr marL="598885" lvl="1" indent="-257175">
              <a:lnSpc>
                <a:spcPct val="120000"/>
              </a:lnSpc>
              <a:buFont typeface="Arial" pitchFamily="34" charset="0"/>
              <a:buChar char="•"/>
            </a:pPr>
            <a:r>
              <a:rPr lang="en-US" sz="2175" dirty="0">
                <a:gradFill>
                  <a:gsLst>
                    <a:gs pos="0">
                      <a:schemeClr val="tx1"/>
                    </a:gs>
                    <a:gs pos="86000">
                      <a:schemeClr val="tx1"/>
                    </a:gs>
                  </a:gsLst>
                  <a:lin ang="5400000" scaled="0"/>
                </a:gradFill>
                <a:latin typeface="+mj-lt"/>
              </a:rPr>
              <a:t>RDFE </a:t>
            </a:r>
            <a:r>
              <a:rPr lang="ru-RU" sz="2175" dirty="0">
                <a:gradFill>
                  <a:gsLst>
                    <a:gs pos="0">
                      <a:schemeClr val="tx1"/>
                    </a:gs>
                    <a:gs pos="86000">
                      <a:schemeClr val="tx1"/>
                    </a:gs>
                  </a:gsLst>
                  <a:lin ang="5400000" scaled="0"/>
                </a:gradFill>
                <a:latin typeface="+mj-lt"/>
              </a:rPr>
              <a:t>выполняет преобразования </a:t>
            </a:r>
            <a:r>
              <a:rPr lang="en-US" sz="2175" dirty="0">
                <a:gradFill>
                  <a:gsLst>
                    <a:gs pos="0">
                      <a:schemeClr val="tx1"/>
                    </a:gs>
                    <a:gs pos="86000">
                      <a:schemeClr val="tx1"/>
                    </a:gs>
                  </a:gsLst>
                  <a:lin ang="5400000" scaled="0"/>
                </a:gradFill>
                <a:latin typeface="+mj-lt"/>
              </a:rPr>
              <a:t>service package file</a:t>
            </a:r>
            <a:r>
              <a:rPr lang="ru-RU" sz="2175" dirty="0">
                <a:gradFill>
                  <a:gsLst>
                    <a:gs pos="0">
                      <a:schemeClr val="tx1"/>
                    </a:gs>
                    <a:gs pos="86000">
                      <a:schemeClr val="tx1"/>
                    </a:gs>
                  </a:gsLst>
                  <a:lin ang="5400000" scaled="0"/>
                </a:gradFill>
                <a:latin typeface="+mj-lt"/>
              </a:rPr>
              <a:t> и загружает его в </a:t>
            </a:r>
            <a:r>
              <a:rPr lang="en-US" sz="2175" dirty="0">
                <a:gradFill>
                  <a:gsLst>
                    <a:gs pos="0">
                      <a:schemeClr val="tx1"/>
                    </a:gs>
                    <a:gs pos="86000">
                      <a:schemeClr val="tx1"/>
                    </a:gs>
                  </a:gsLst>
                  <a:lin ang="5400000" scaled="0"/>
                </a:gradFill>
                <a:latin typeface="+mj-lt"/>
              </a:rPr>
              <a:t>Fabric Controller </a:t>
            </a:r>
            <a:r>
              <a:rPr lang="ru-RU" sz="2175" dirty="0">
                <a:gradFill>
                  <a:gsLst>
                    <a:gs pos="0">
                      <a:schemeClr val="tx1"/>
                    </a:gs>
                    <a:gs pos="86000">
                      <a:schemeClr val="tx1"/>
                    </a:gs>
                  </a:gsLst>
                  <a:lin ang="5400000" scaled="0"/>
                </a:gradFill>
                <a:latin typeface="+mj-lt"/>
              </a:rPr>
              <a:t>нужного региона</a:t>
            </a:r>
          </a:p>
          <a:p>
            <a:pPr marL="598885" lvl="1" indent="-257175">
              <a:lnSpc>
                <a:spcPct val="120000"/>
              </a:lnSpc>
              <a:buFont typeface="Arial" pitchFamily="34" charset="0"/>
              <a:buChar char="•"/>
            </a:pPr>
            <a:r>
              <a:rPr lang="en-US" sz="2175" dirty="0">
                <a:gradFill>
                  <a:gsLst>
                    <a:gs pos="0">
                      <a:schemeClr val="tx1"/>
                    </a:gs>
                    <a:gs pos="86000">
                      <a:schemeClr val="tx1"/>
                    </a:gs>
                  </a:gsLst>
                  <a:lin ang="5400000" scaled="0"/>
                </a:gradFill>
                <a:latin typeface="+mj-lt"/>
              </a:rPr>
              <a:t>Fabric Controller </a:t>
            </a:r>
            <a:r>
              <a:rPr lang="ru-RU" sz="2175" dirty="0">
                <a:gradFill>
                  <a:gsLst>
                    <a:gs pos="0">
                      <a:schemeClr val="tx1"/>
                    </a:gs>
                    <a:gs pos="86000">
                      <a:schemeClr val="tx1"/>
                    </a:gs>
                  </a:gsLst>
                  <a:lin ang="5400000" scaled="0"/>
                </a:gradFill>
                <a:latin typeface="+mj-lt"/>
              </a:rPr>
              <a:t>сохраняет образ сервиса в репозитории, загружает сервис в виртуальную машину и начинает выполнение сервиса </a:t>
            </a:r>
          </a:p>
          <a:p>
            <a:pPr lvl="2">
              <a:lnSpc>
                <a:spcPct val="120000"/>
              </a:lnSpc>
            </a:pPr>
            <a:endParaRPr lang="en-US" dirty="0" smtClean="0">
              <a:latin typeface="+mj-lt"/>
            </a:endParaRPr>
          </a:p>
        </p:txBody>
      </p:sp>
      <p:sp>
        <p:nvSpPr>
          <p:cNvPr id="12" name="Title 11"/>
          <p:cNvSpPr>
            <a:spLocks noGrp="1"/>
          </p:cNvSpPr>
          <p:nvPr>
            <p:ph type="title"/>
          </p:nvPr>
        </p:nvSpPr>
        <p:spPr>
          <a:xfrm>
            <a:off x="387000" y="276750"/>
            <a:ext cx="7723350" cy="540000"/>
          </a:xfrm>
        </p:spPr>
        <p:txBody>
          <a:bodyPr>
            <a:normAutofit/>
          </a:bodyPr>
          <a:lstStyle/>
          <a:p>
            <a:r>
              <a:rPr lang="ru-RU" dirty="0" smtClean="0"/>
              <a:t>Немного о том как работает </a:t>
            </a:r>
            <a:r>
              <a:rPr lang="en-US" dirty="0" smtClean="0"/>
              <a:t>PaaS</a:t>
            </a:r>
            <a:endParaRPr lang="ru-RU"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000" y="951750"/>
            <a:ext cx="3723375" cy="2614285"/>
          </a:xfrm>
          <a:prstGeom prst="rect">
            <a:avLst/>
          </a:prstGeom>
        </p:spPr>
      </p:pic>
    </p:spTree>
    <p:extLst>
      <p:ext uri="{BB962C8B-B14F-4D97-AF65-F5344CB8AC3E}">
        <p14:creationId xmlns:p14="http://schemas.microsoft.com/office/powerpoint/2010/main" val="13431750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бъект 4"/>
          <p:cNvSpPr>
            <a:spLocks noGrp="1"/>
          </p:cNvSpPr>
          <p:nvPr>
            <p:ph idx="1"/>
          </p:nvPr>
        </p:nvSpPr>
        <p:spPr>
          <a:xfrm>
            <a:off x="387000" y="1086751"/>
            <a:ext cx="7096693" cy="2025000"/>
          </a:xfrm>
        </p:spPr>
        <p:txBody>
          <a:bodyPr>
            <a:normAutofit/>
          </a:bodyPr>
          <a:lstStyle/>
          <a:p>
            <a:pPr marL="65484" lvl="2" indent="0">
              <a:buNone/>
            </a:pPr>
            <a:r>
              <a:rPr lang="en-US" dirty="0"/>
              <a:t>&lt;</a:t>
            </a:r>
            <a:r>
              <a:rPr lang="en-US" dirty="0" err="1"/>
              <a:t>ServiceDefinition</a:t>
            </a:r>
            <a:r>
              <a:rPr lang="en-US" dirty="0"/>
              <a:t> name="</a:t>
            </a:r>
            <a:r>
              <a:rPr lang="en-US" dirty="0" err="1"/>
              <a:t>MyService</a:t>
            </a:r>
            <a:r>
              <a:rPr lang="en-US" dirty="0"/>
              <a:t>" </a:t>
            </a:r>
            <a:r>
              <a:rPr lang="en-US" dirty="0" err="1"/>
              <a:t>xmlns</a:t>
            </a:r>
            <a:r>
              <a:rPr lang="en-US" dirty="0"/>
              <a:t>="http://schemas.microsoft.com/</a:t>
            </a:r>
            <a:r>
              <a:rPr lang="en-US" dirty="0" err="1"/>
              <a:t>ServiceHosting</a:t>
            </a:r>
            <a:r>
              <a:rPr lang="en-US" dirty="0"/>
              <a:t>/2008/10/</a:t>
            </a:r>
            <a:r>
              <a:rPr lang="en-US" dirty="0" err="1"/>
              <a:t>ServiceDefinition</a:t>
            </a:r>
            <a:r>
              <a:rPr lang="en-US" dirty="0"/>
              <a:t>"&gt; </a:t>
            </a:r>
            <a:r>
              <a:rPr lang="en-US" dirty="0" smtClean="0"/>
              <a:t>&lt;</a:t>
            </a:r>
            <a:r>
              <a:rPr lang="en-US" dirty="0" err="1"/>
              <a:t>WebRole</a:t>
            </a:r>
            <a:r>
              <a:rPr lang="en-US" dirty="0"/>
              <a:t> name="WebRole1"&gt; </a:t>
            </a:r>
            <a:endParaRPr lang="ru-RU" dirty="0"/>
          </a:p>
          <a:p>
            <a:pPr marL="65484" lvl="2" indent="0">
              <a:buNone/>
            </a:pPr>
            <a:r>
              <a:rPr lang="ru-RU" dirty="0" smtClean="0"/>
              <a:t>	</a:t>
            </a:r>
            <a:r>
              <a:rPr lang="en-US" dirty="0" smtClean="0"/>
              <a:t>&lt;</a:t>
            </a:r>
            <a:r>
              <a:rPr lang="en-US" dirty="0"/>
              <a:t>Startup&gt; </a:t>
            </a:r>
            <a:endParaRPr lang="ru-RU" dirty="0" smtClean="0"/>
          </a:p>
          <a:p>
            <a:pPr marL="65484" lvl="2" indent="0">
              <a:buNone/>
            </a:pPr>
            <a:r>
              <a:rPr lang="ru-RU" dirty="0"/>
              <a:t>	</a:t>
            </a:r>
            <a:r>
              <a:rPr lang="ru-RU" dirty="0" smtClean="0"/>
              <a:t>	</a:t>
            </a:r>
            <a:r>
              <a:rPr lang="en-US" dirty="0" smtClean="0"/>
              <a:t>&lt;</a:t>
            </a:r>
            <a:r>
              <a:rPr lang="en-US" dirty="0"/>
              <a:t>Task </a:t>
            </a:r>
            <a:r>
              <a:rPr lang="en-US" dirty="0" err="1"/>
              <a:t>commandLine</a:t>
            </a:r>
            <a:r>
              <a:rPr lang="en-US" b="1" dirty="0"/>
              <a:t>="Startup.cmd" </a:t>
            </a:r>
            <a:r>
              <a:rPr lang="en-US" dirty="0" err="1"/>
              <a:t>executionContext</a:t>
            </a:r>
            <a:r>
              <a:rPr lang="en-US" dirty="0"/>
              <a:t>="limited" </a:t>
            </a:r>
            <a:r>
              <a:rPr lang="ru-RU" dirty="0" smtClean="0"/>
              <a:t>				</a:t>
            </a:r>
            <a:r>
              <a:rPr lang="en-US" dirty="0" err="1" smtClean="0"/>
              <a:t>taskType</a:t>
            </a:r>
            <a:r>
              <a:rPr lang="en-US" dirty="0"/>
              <a:t>="simple"&gt; </a:t>
            </a:r>
            <a:endParaRPr lang="ru-RU" dirty="0" smtClean="0"/>
          </a:p>
          <a:p>
            <a:pPr marL="65484" lvl="2" indent="0">
              <a:buNone/>
            </a:pPr>
            <a:r>
              <a:rPr lang="ru-RU" dirty="0"/>
              <a:t>	</a:t>
            </a:r>
            <a:r>
              <a:rPr lang="ru-RU" dirty="0" smtClean="0"/>
              <a:t>	</a:t>
            </a:r>
            <a:r>
              <a:rPr lang="en-US" dirty="0" smtClean="0"/>
              <a:t>&lt;/</a:t>
            </a:r>
            <a:r>
              <a:rPr lang="en-US" dirty="0"/>
              <a:t>Task&gt; </a:t>
            </a:r>
            <a:endParaRPr lang="ru-RU" dirty="0" smtClean="0"/>
          </a:p>
          <a:p>
            <a:pPr marL="65484" lvl="2" indent="0">
              <a:buNone/>
            </a:pPr>
            <a:r>
              <a:rPr lang="ru-RU" dirty="0" smtClean="0"/>
              <a:t>	</a:t>
            </a:r>
            <a:r>
              <a:rPr lang="en-US" dirty="0" smtClean="0"/>
              <a:t>&lt;/</a:t>
            </a:r>
            <a:r>
              <a:rPr lang="en-US" dirty="0"/>
              <a:t>Startup&gt; </a:t>
            </a:r>
            <a:endParaRPr lang="ru-RU" dirty="0" smtClean="0"/>
          </a:p>
          <a:p>
            <a:pPr marL="65484" lvl="2" indent="0">
              <a:buNone/>
            </a:pPr>
            <a:r>
              <a:rPr lang="en-US" dirty="0" smtClean="0"/>
              <a:t>&lt;/</a:t>
            </a:r>
            <a:r>
              <a:rPr lang="en-US" dirty="0" err="1"/>
              <a:t>WebRole</a:t>
            </a:r>
            <a:r>
              <a:rPr lang="en-US" dirty="0"/>
              <a:t>&gt; &lt;/</a:t>
            </a:r>
            <a:r>
              <a:rPr lang="en-US" dirty="0" err="1"/>
              <a:t>ServiceDefinition</a:t>
            </a:r>
            <a:r>
              <a:rPr lang="en-US" dirty="0"/>
              <a:t>&gt; </a:t>
            </a:r>
            <a:endParaRPr lang="en-US" dirty="0" smtClean="0"/>
          </a:p>
        </p:txBody>
      </p:sp>
      <p:sp>
        <p:nvSpPr>
          <p:cNvPr id="12" name="Title 11"/>
          <p:cNvSpPr>
            <a:spLocks noGrp="1"/>
          </p:cNvSpPr>
          <p:nvPr>
            <p:ph type="title"/>
          </p:nvPr>
        </p:nvSpPr>
        <p:spPr>
          <a:xfrm>
            <a:off x="387000" y="276750"/>
            <a:ext cx="7723350" cy="540000"/>
          </a:xfrm>
        </p:spPr>
        <p:txBody>
          <a:bodyPr>
            <a:normAutofit/>
          </a:bodyPr>
          <a:lstStyle/>
          <a:p>
            <a:r>
              <a:rPr lang="en-US" dirty="0" err="1" smtClean="0"/>
              <a:t>ServiceDefinition.csdef</a:t>
            </a:r>
            <a:r>
              <a:rPr lang="en-US" dirty="0" smtClean="0"/>
              <a:t> </a:t>
            </a:r>
            <a:endParaRPr lang="ru-RU" dirty="0"/>
          </a:p>
        </p:txBody>
      </p:sp>
    </p:spTree>
    <p:extLst>
      <p:ext uri="{BB962C8B-B14F-4D97-AF65-F5344CB8AC3E}">
        <p14:creationId xmlns:p14="http://schemas.microsoft.com/office/powerpoint/2010/main" val="1024406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бъект 4"/>
          <p:cNvSpPr>
            <a:spLocks noGrp="1"/>
          </p:cNvSpPr>
          <p:nvPr>
            <p:ph idx="1"/>
          </p:nvPr>
        </p:nvSpPr>
        <p:spPr>
          <a:xfrm>
            <a:off x="175307" y="1041043"/>
            <a:ext cx="5265000" cy="1395707"/>
          </a:xfrm>
        </p:spPr>
        <p:txBody>
          <a:bodyPr>
            <a:normAutofit/>
          </a:bodyPr>
          <a:lstStyle/>
          <a:p>
            <a:pPr lvl="2">
              <a:lnSpc>
                <a:spcPct val="200000"/>
              </a:lnSpc>
            </a:pPr>
            <a:r>
              <a:rPr lang="ru-RU" dirty="0" smtClean="0"/>
              <a:t>Модицифируем </a:t>
            </a:r>
            <a:r>
              <a:rPr lang="en-US" dirty="0" smtClean="0"/>
              <a:t>WorkerRole1\</a:t>
            </a:r>
            <a:r>
              <a:rPr lang="en-US" dirty="0" err="1" smtClean="0"/>
              <a:t>approot</a:t>
            </a:r>
            <a:r>
              <a:rPr lang="en-US" dirty="0" smtClean="0"/>
              <a:t>\startup.cmd</a:t>
            </a:r>
          </a:p>
          <a:p>
            <a:pPr lvl="2">
              <a:lnSpc>
                <a:spcPct val="200000"/>
              </a:lnSpc>
            </a:pPr>
            <a:r>
              <a:rPr lang="ru-RU" dirty="0" smtClean="0"/>
              <a:t>На примере ниже мы скачиваем и устанавливаем </a:t>
            </a:r>
            <a:r>
              <a:rPr lang="en-US" dirty="0" smtClean="0"/>
              <a:t>tomcat</a:t>
            </a:r>
            <a:r>
              <a:rPr lang="ru-RU" dirty="0" smtClean="0"/>
              <a:t>, но ничего не мешает делать </a:t>
            </a:r>
            <a:r>
              <a:rPr lang="en-US" dirty="0" err="1" smtClean="0"/>
              <a:t>git</a:t>
            </a:r>
            <a:r>
              <a:rPr lang="en-US" dirty="0" smtClean="0"/>
              <a:t> clone </a:t>
            </a:r>
            <a:r>
              <a:rPr lang="ru-RU" dirty="0" smtClean="0"/>
              <a:t>или </a:t>
            </a:r>
            <a:r>
              <a:rPr lang="en-US" dirty="0" err="1" smtClean="0"/>
              <a:t>svn</a:t>
            </a:r>
            <a:r>
              <a:rPr lang="en-US" dirty="0" smtClean="0"/>
              <a:t> co</a:t>
            </a:r>
            <a:endParaRPr lang="ru-RU" dirty="0" smtClean="0"/>
          </a:p>
          <a:p>
            <a:pPr lvl="2">
              <a:lnSpc>
                <a:spcPct val="200000"/>
              </a:lnSpc>
            </a:pPr>
            <a:endParaRPr lang="en-US" dirty="0" smtClean="0"/>
          </a:p>
        </p:txBody>
      </p:sp>
      <p:sp>
        <p:nvSpPr>
          <p:cNvPr id="10" name="Объект 4"/>
          <p:cNvSpPr txBox="1">
            <a:spLocks/>
          </p:cNvSpPr>
          <p:nvPr/>
        </p:nvSpPr>
        <p:spPr>
          <a:xfrm>
            <a:off x="175308" y="2706751"/>
            <a:ext cx="8340043" cy="2752457"/>
          </a:xfrm>
          <a:prstGeom prst="rect">
            <a:avLst/>
          </a:prstGeom>
        </p:spPr>
        <p:txBody>
          <a:bodyPr vert="horz" lIns="27000" tIns="34290" rIns="27000" bIns="34290" rtlCol="0">
            <a:normAutofit/>
          </a:bodyPr>
          <a:lstStyle>
            <a:lvl1pPr marL="0" indent="0" algn="l" defTabSz="914400" rtl="0" eaLnBrk="1" latinLnBrk="0" hangingPunct="1">
              <a:lnSpc>
                <a:spcPct val="90000"/>
              </a:lnSpc>
              <a:spcBef>
                <a:spcPts val="1800"/>
              </a:spcBef>
              <a:buFont typeface="Wingdings" panose="05000000000000000000" pitchFamily="2" charset="2"/>
              <a:buNone/>
              <a:defRPr lang="en-US" sz="3200" kern="1200" dirty="0" smtClean="0">
                <a:solidFill>
                  <a:schemeClr val="accent4">
                    <a:lumMod val="60000"/>
                    <a:lumOff val="40000"/>
                  </a:schemeClr>
                </a:solidFill>
                <a:latin typeface="+mn-lt"/>
                <a:ea typeface="+mn-ea"/>
                <a:cs typeface="+mn-cs"/>
              </a:defRPr>
            </a:lvl1pPr>
            <a:lvl2pPr marL="0" indent="0" algn="l" defTabSz="914400" rtl="0" eaLnBrk="1" latinLnBrk="0" hangingPunct="1">
              <a:lnSpc>
                <a:spcPct val="90000"/>
              </a:lnSpc>
              <a:spcBef>
                <a:spcPts val="500"/>
              </a:spcBef>
              <a:buFont typeface="Wingdings" panose="05000000000000000000" pitchFamily="2" charset="2"/>
              <a:buNone/>
              <a:defRPr sz="2400" kern="1200">
                <a:solidFill>
                  <a:schemeClr val="tx2"/>
                </a:solidFill>
                <a:latin typeface="+mn-lt"/>
                <a:ea typeface="+mn-ea"/>
                <a:cs typeface="+mn-cs"/>
              </a:defRPr>
            </a:lvl2pPr>
            <a:lvl3pPr marL="273050" indent="-185738"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1350" dirty="0">
              <a:solidFill>
                <a:srgbClr val="7FBA00"/>
              </a:solidFill>
            </a:endParaRPr>
          </a:p>
          <a:p>
            <a:pPr lvl="1"/>
            <a:r>
              <a:rPr lang="en-US" sz="1350" dirty="0" err="1">
                <a:solidFill>
                  <a:srgbClr val="7FBA00"/>
                </a:solidFill>
              </a:rPr>
              <a:t>cscript</a:t>
            </a:r>
            <a:r>
              <a:rPr lang="en-US" sz="1350" dirty="0">
                <a:solidFill>
                  <a:srgbClr val="7FBA00"/>
                </a:solidFill>
              </a:rPr>
              <a:t> /B /</a:t>
            </a:r>
            <a:r>
              <a:rPr lang="en-US" sz="1350" dirty="0" err="1">
                <a:solidFill>
                  <a:srgbClr val="7FBA00"/>
                </a:solidFill>
              </a:rPr>
              <a:t>Nologo</a:t>
            </a:r>
            <a:r>
              <a:rPr lang="en-US" sz="1350" dirty="0">
                <a:solidFill>
                  <a:srgbClr val="7FBA00"/>
                </a:solidFill>
              </a:rPr>
              <a:t> %APPROOT%\</a:t>
            </a:r>
            <a:r>
              <a:rPr lang="en-US" sz="1350" dirty="0" err="1">
                <a:solidFill>
                  <a:srgbClr val="7FBA00"/>
                </a:solidFill>
              </a:rPr>
              <a:t>util</a:t>
            </a:r>
            <a:r>
              <a:rPr lang="en-US" sz="1350" dirty="0">
                <a:solidFill>
                  <a:srgbClr val="7FBA00"/>
                </a:solidFill>
              </a:rPr>
              <a:t>\unzip.vbs apache-tomcat-6.0.32-windows-x86.zip %APPROOT%</a:t>
            </a:r>
          </a:p>
          <a:p>
            <a:pPr lvl="1"/>
            <a:r>
              <a:rPr lang="en-US" sz="1350" dirty="0" err="1">
                <a:solidFill>
                  <a:srgbClr val="7FBA00"/>
                </a:solidFill>
              </a:rPr>
              <a:t>cscript</a:t>
            </a:r>
            <a:r>
              <a:rPr lang="en-US" sz="1350" dirty="0">
                <a:solidFill>
                  <a:srgbClr val="7FBA00"/>
                </a:solidFill>
              </a:rPr>
              <a:t> "</a:t>
            </a:r>
            <a:r>
              <a:rPr lang="en-US" sz="1350" dirty="0" err="1">
                <a:solidFill>
                  <a:srgbClr val="7FBA00"/>
                </a:solidFill>
              </a:rPr>
              <a:t>util</a:t>
            </a:r>
            <a:r>
              <a:rPr lang="en-US" sz="1350" dirty="0">
                <a:solidFill>
                  <a:srgbClr val="7FBA00"/>
                </a:solidFill>
              </a:rPr>
              <a:t>\download.vbs" "http://tcontepub.blob.core.windows.net/packages/jre6.zip"</a:t>
            </a:r>
          </a:p>
          <a:p>
            <a:pPr lvl="1"/>
            <a:endParaRPr lang="en-US" sz="1350" dirty="0">
              <a:solidFill>
                <a:srgbClr val="7FBA00"/>
              </a:solidFill>
            </a:endParaRPr>
          </a:p>
          <a:p>
            <a:pPr lvl="1"/>
            <a:r>
              <a:rPr lang="en-US" sz="1350" dirty="0" err="1">
                <a:solidFill>
                  <a:srgbClr val="7FBA00"/>
                </a:solidFill>
              </a:rPr>
              <a:t>cscript</a:t>
            </a:r>
            <a:r>
              <a:rPr lang="en-US" sz="1350" dirty="0">
                <a:solidFill>
                  <a:srgbClr val="7FBA00"/>
                </a:solidFill>
              </a:rPr>
              <a:t> /B /</a:t>
            </a:r>
            <a:r>
              <a:rPr lang="en-US" sz="1350" dirty="0" err="1">
                <a:solidFill>
                  <a:srgbClr val="7FBA00"/>
                </a:solidFill>
              </a:rPr>
              <a:t>Nologo</a:t>
            </a:r>
            <a:r>
              <a:rPr lang="en-US" sz="1350" dirty="0">
                <a:solidFill>
                  <a:srgbClr val="7FBA00"/>
                </a:solidFill>
              </a:rPr>
              <a:t> %APPROOT%\</a:t>
            </a:r>
            <a:r>
              <a:rPr lang="en-US" sz="1350" dirty="0" err="1">
                <a:solidFill>
                  <a:srgbClr val="7FBA00"/>
                </a:solidFill>
              </a:rPr>
              <a:t>util</a:t>
            </a:r>
            <a:r>
              <a:rPr lang="en-US" sz="1350" dirty="0">
                <a:solidFill>
                  <a:srgbClr val="7FBA00"/>
                </a:solidFill>
              </a:rPr>
              <a:t>\unzip.vbs jre6.zip %APPROOT%</a:t>
            </a:r>
          </a:p>
          <a:p>
            <a:pPr lvl="1"/>
            <a:endParaRPr lang="en-US" sz="1350" dirty="0">
              <a:solidFill>
                <a:srgbClr val="7FBA00"/>
              </a:solidFill>
            </a:endParaRPr>
          </a:p>
          <a:p>
            <a:pPr lvl="1"/>
            <a:r>
              <a:rPr lang="en-US" sz="1350" dirty="0">
                <a:solidFill>
                  <a:srgbClr val="7FBA00"/>
                </a:solidFill>
              </a:rPr>
              <a:t>copy %APPROOT%\</a:t>
            </a:r>
            <a:r>
              <a:rPr lang="en-US" sz="1350" dirty="0" err="1">
                <a:solidFill>
                  <a:srgbClr val="7FBA00"/>
                </a:solidFill>
              </a:rPr>
              <a:t>foo.war</a:t>
            </a:r>
            <a:r>
              <a:rPr lang="en-US" sz="1350" dirty="0">
                <a:solidFill>
                  <a:srgbClr val="7FBA00"/>
                </a:solidFill>
              </a:rPr>
              <a:t> %APPROOT%\apache-tomcat-6.0.32\</a:t>
            </a:r>
            <a:r>
              <a:rPr lang="en-US" sz="1350" dirty="0" err="1">
                <a:solidFill>
                  <a:srgbClr val="7FBA00"/>
                </a:solidFill>
              </a:rPr>
              <a:t>webapps</a:t>
            </a:r>
            <a:endParaRPr lang="en-US" sz="1350" dirty="0">
              <a:solidFill>
                <a:srgbClr val="7FBA00"/>
              </a:solidFill>
            </a:endParaRPr>
          </a:p>
          <a:p>
            <a:pPr lvl="1"/>
            <a:endParaRPr lang="en-US" sz="1350" dirty="0">
              <a:solidFill>
                <a:srgbClr val="7FBA00"/>
              </a:solidFill>
            </a:endParaRPr>
          </a:p>
          <a:p>
            <a:pPr lvl="1"/>
            <a:r>
              <a:rPr lang="en-US" sz="1350" dirty="0">
                <a:solidFill>
                  <a:srgbClr val="7FBA00"/>
                </a:solidFill>
              </a:rPr>
              <a:t>cd %APPROOT%\apache-tomcat-6.0.32\bin</a:t>
            </a:r>
          </a:p>
          <a:p>
            <a:pPr lvl="1"/>
            <a:r>
              <a:rPr lang="en-US" sz="1350" dirty="0">
                <a:solidFill>
                  <a:srgbClr val="7FBA00"/>
                </a:solidFill>
              </a:rPr>
              <a:t>set JRE_HOME=%APPROOT%\jre6</a:t>
            </a:r>
            <a:endParaRPr lang="ru-RU" sz="1350" dirty="0">
              <a:solidFill>
                <a:srgbClr val="7FBA00"/>
              </a:solidFill>
            </a:endParaRPr>
          </a:p>
        </p:txBody>
      </p:sp>
      <p:sp>
        <p:nvSpPr>
          <p:cNvPr id="12" name="Title 11"/>
          <p:cNvSpPr>
            <a:spLocks noGrp="1"/>
          </p:cNvSpPr>
          <p:nvPr>
            <p:ph type="title"/>
          </p:nvPr>
        </p:nvSpPr>
        <p:spPr>
          <a:xfrm>
            <a:off x="387000" y="276750"/>
            <a:ext cx="7723350" cy="540000"/>
          </a:xfrm>
        </p:spPr>
        <p:txBody>
          <a:bodyPr>
            <a:normAutofit fontScale="90000"/>
          </a:bodyPr>
          <a:lstStyle/>
          <a:p>
            <a:r>
              <a:rPr lang="ru-RU" dirty="0" smtClean="0"/>
              <a:t>И теперь мы можем делать интересные вещи!</a:t>
            </a:r>
            <a:endParaRPr lang="ru-RU"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001" y="840407"/>
            <a:ext cx="3358040" cy="2025000"/>
          </a:xfrm>
          <a:prstGeom prst="rect">
            <a:avLst/>
          </a:prstGeom>
        </p:spPr>
      </p:pic>
    </p:spTree>
    <p:extLst>
      <p:ext uri="{BB962C8B-B14F-4D97-AF65-F5344CB8AC3E}">
        <p14:creationId xmlns:p14="http://schemas.microsoft.com/office/powerpoint/2010/main" val="2729071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17" y="220117"/>
            <a:ext cx="8361760" cy="560923"/>
          </a:xfrm>
        </p:spPr>
        <p:txBody>
          <a:bodyPr>
            <a:normAutofit fontScale="90000"/>
          </a:bodyPr>
          <a:lstStyle/>
          <a:p>
            <a:r>
              <a:rPr lang="ru-RU" dirty="0" smtClean="0"/>
              <a:t>Облачная БД </a:t>
            </a:r>
            <a:r>
              <a:rPr lang="en-US" dirty="0" smtClean="0"/>
              <a:t>SQL Azure</a:t>
            </a:r>
            <a:endParaRPr lang="en-US" dirty="0"/>
          </a:p>
        </p:txBody>
      </p:sp>
      <p:sp>
        <p:nvSpPr>
          <p:cNvPr id="3" name="Content Placeholder 2"/>
          <p:cNvSpPr>
            <a:spLocks noGrp="1"/>
          </p:cNvSpPr>
          <p:nvPr>
            <p:ph type="body" sz="quarter" idx="10"/>
          </p:nvPr>
        </p:nvSpPr>
        <p:spPr>
          <a:xfrm>
            <a:off x="186930" y="1310426"/>
            <a:ext cx="8361760" cy="3137012"/>
          </a:xfrm>
        </p:spPr>
        <p:txBody>
          <a:bodyPr>
            <a:normAutofit lnSpcReduction="10000"/>
          </a:bodyPr>
          <a:lstStyle/>
          <a:p>
            <a:r>
              <a:rPr lang="ru-RU" sz="2700" dirty="0">
                <a:solidFill>
                  <a:schemeClr val="tx2">
                    <a:lumMod val="60000"/>
                    <a:lumOff val="40000"/>
                    <a:alpha val="99000"/>
                  </a:schemeClr>
                </a:solidFill>
              </a:rPr>
              <a:t>-    База данных как сервис</a:t>
            </a:r>
            <a:endParaRPr lang="en-US" sz="2700" dirty="0">
              <a:solidFill>
                <a:schemeClr val="tx2">
                  <a:lumMod val="60000"/>
                  <a:lumOff val="40000"/>
                  <a:alpha val="99000"/>
                </a:schemeClr>
              </a:solidFill>
            </a:endParaRPr>
          </a:p>
          <a:p>
            <a:pPr marL="431006" indent="-428625">
              <a:buFontTx/>
              <a:buChar char="-"/>
            </a:pPr>
            <a:r>
              <a:rPr lang="ru-RU" sz="2700" dirty="0">
                <a:solidFill>
                  <a:schemeClr val="tx2">
                    <a:lumMod val="60000"/>
                    <a:lumOff val="40000"/>
                    <a:alpha val="99000"/>
                  </a:schemeClr>
                </a:solidFill>
              </a:rPr>
              <a:t>Оплата за </a:t>
            </a:r>
            <a:r>
              <a:rPr lang="en-US" sz="2700" dirty="0">
                <a:solidFill>
                  <a:schemeClr val="tx2">
                    <a:lumMod val="60000"/>
                    <a:lumOff val="40000"/>
                    <a:alpha val="99000"/>
                  </a:schemeClr>
                </a:solidFill>
              </a:rPr>
              <a:t>GB </a:t>
            </a:r>
            <a:r>
              <a:rPr lang="ru-RU" sz="2700" dirty="0">
                <a:solidFill>
                  <a:schemeClr val="tx2">
                    <a:lumMod val="60000"/>
                    <a:lumOff val="40000"/>
                    <a:alpha val="99000"/>
                  </a:schemeClr>
                </a:solidFill>
              </a:rPr>
              <a:t>хранимых данных</a:t>
            </a:r>
            <a:r>
              <a:rPr lang="en-US" sz="2700" dirty="0">
                <a:solidFill>
                  <a:schemeClr val="tx2">
                    <a:lumMod val="60000"/>
                    <a:lumOff val="40000"/>
                    <a:alpha val="99000"/>
                  </a:schemeClr>
                </a:solidFill>
              </a:rPr>
              <a:t> </a:t>
            </a:r>
          </a:p>
          <a:p>
            <a:pPr marL="431006" indent="-428625">
              <a:buFontTx/>
              <a:buChar char="-"/>
            </a:pPr>
            <a:r>
              <a:rPr lang="en-US" sz="2700" dirty="0">
                <a:solidFill>
                  <a:schemeClr val="tx2">
                    <a:lumMod val="60000"/>
                    <a:lumOff val="40000"/>
                    <a:alpha val="99000"/>
                  </a:schemeClr>
                </a:solidFill>
              </a:rPr>
              <a:t>Premium offer </a:t>
            </a:r>
            <a:r>
              <a:rPr lang="ru-RU" sz="2700" dirty="0">
                <a:solidFill>
                  <a:schemeClr val="tx2">
                    <a:lumMod val="60000"/>
                    <a:lumOff val="40000"/>
                    <a:alpha val="99000"/>
                  </a:schemeClr>
                </a:solidFill>
              </a:rPr>
              <a:t>для приложений с </a:t>
            </a:r>
            <a:endParaRPr lang="en-US" sz="2700" dirty="0">
              <a:solidFill>
                <a:schemeClr val="tx2">
                  <a:lumMod val="60000"/>
                  <a:lumOff val="40000"/>
                  <a:alpha val="99000"/>
                </a:schemeClr>
              </a:solidFill>
            </a:endParaRPr>
          </a:p>
          <a:p>
            <a:r>
              <a:rPr lang="ru-RU" sz="2700" dirty="0">
                <a:solidFill>
                  <a:schemeClr val="tx2">
                    <a:lumMod val="60000"/>
                    <a:lumOff val="40000"/>
                    <a:alpha val="99000"/>
                  </a:schemeClr>
                </a:solidFill>
              </a:rPr>
              <a:t>высокой нагрузкой</a:t>
            </a:r>
            <a:endParaRPr lang="ru-RU" sz="2700" dirty="0">
              <a:solidFill>
                <a:schemeClr val="tx2">
                  <a:lumMod val="60000"/>
                  <a:lumOff val="40000"/>
                  <a:alpha val="99000"/>
                </a:schemeClr>
              </a:solidFill>
            </a:endParaRPr>
          </a:p>
          <a:p>
            <a:pPr marL="431006" indent="-428625">
              <a:buFontTx/>
              <a:buChar char="-"/>
            </a:pPr>
            <a:r>
              <a:rPr lang="en-US" sz="2700" dirty="0">
                <a:solidFill>
                  <a:schemeClr val="tx2">
                    <a:lumMod val="60000"/>
                    <a:lumOff val="40000"/>
                    <a:alpha val="99000"/>
                  </a:schemeClr>
                </a:solidFill>
              </a:rPr>
              <a:t>SLA 99.9% </a:t>
            </a:r>
            <a:r>
              <a:rPr lang="ru-RU" sz="2700" dirty="0">
                <a:solidFill>
                  <a:schemeClr val="tx2">
                    <a:lumMod val="60000"/>
                    <a:lumOff val="40000"/>
                    <a:alpha val="99000"/>
                  </a:schemeClr>
                </a:solidFill>
              </a:rPr>
              <a:t>на доступность</a:t>
            </a:r>
          </a:p>
          <a:p>
            <a:pPr marL="431006" indent="-428625">
              <a:buFontTx/>
              <a:buChar char="-"/>
            </a:pPr>
            <a:r>
              <a:rPr lang="ru-RU" sz="2700" dirty="0">
                <a:solidFill>
                  <a:schemeClr val="tx2">
                    <a:lumMod val="60000"/>
                    <a:lumOff val="40000"/>
                    <a:alpha val="99000"/>
                  </a:schemeClr>
                </a:solidFill>
              </a:rPr>
              <a:t>Автоматическая поддержка двух </a:t>
            </a:r>
            <a:r>
              <a:rPr lang="en-US" sz="2700" dirty="0">
                <a:solidFill>
                  <a:schemeClr val="tx2">
                    <a:lumMod val="60000"/>
                    <a:lumOff val="40000"/>
                    <a:alpha val="99000"/>
                  </a:schemeClr>
                </a:solidFill>
              </a:rPr>
              <a:t>backup </a:t>
            </a:r>
            <a:r>
              <a:rPr lang="ru-RU" sz="2700" dirty="0">
                <a:solidFill>
                  <a:schemeClr val="tx2">
                    <a:lumMod val="60000"/>
                    <a:lumOff val="40000"/>
                    <a:alpha val="99000"/>
                  </a:schemeClr>
                </a:solidFill>
              </a:rPr>
              <a:t>реплик</a:t>
            </a:r>
            <a:endParaRPr lang="en-US" sz="2700" dirty="0">
              <a:solidFill>
                <a:schemeClr val="tx2">
                  <a:lumMod val="60000"/>
                  <a:lumOff val="40000"/>
                  <a:alpha val="99000"/>
                </a:schemeClr>
              </a:solidFill>
            </a:endParaRPr>
          </a:p>
          <a:p>
            <a:pPr marL="431006" indent="-428625">
              <a:buFontTx/>
              <a:buChar char="-"/>
            </a:pPr>
            <a:r>
              <a:rPr lang="ru-RU" sz="2700" dirty="0">
                <a:solidFill>
                  <a:schemeClr val="tx2">
                    <a:lumMod val="60000"/>
                    <a:lumOff val="40000"/>
                    <a:alpha val="99000"/>
                  </a:schemeClr>
                </a:solidFill>
              </a:rPr>
              <a:t>Стоимость от </a:t>
            </a:r>
            <a:r>
              <a:rPr lang="en-US" sz="2700" dirty="0">
                <a:solidFill>
                  <a:schemeClr val="tx2">
                    <a:lumMod val="60000"/>
                    <a:lumOff val="40000"/>
                    <a:alpha val="99000"/>
                  </a:schemeClr>
                </a:solidFill>
              </a:rPr>
              <a:t>$5 </a:t>
            </a:r>
            <a:r>
              <a:rPr lang="ru-RU" sz="2700" dirty="0">
                <a:solidFill>
                  <a:schemeClr val="tx2">
                    <a:lumMod val="60000"/>
                    <a:lumOff val="40000"/>
                    <a:alpha val="99000"/>
                  </a:schemeClr>
                </a:solidFill>
              </a:rPr>
              <a:t>в месяц до </a:t>
            </a:r>
            <a:r>
              <a:rPr lang="en-US" sz="2700" dirty="0">
                <a:solidFill>
                  <a:schemeClr val="tx2">
                    <a:lumMod val="60000"/>
                    <a:lumOff val="40000"/>
                    <a:alpha val="99000"/>
                  </a:schemeClr>
                </a:solidFill>
              </a:rPr>
              <a:t>$30 </a:t>
            </a:r>
            <a:r>
              <a:rPr lang="ru-RU" sz="2700" dirty="0">
                <a:solidFill>
                  <a:schemeClr val="tx2">
                    <a:lumMod val="60000"/>
                    <a:lumOff val="40000"/>
                    <a:alpha val="99000"/>
                  </a:schemeClr>
                </a:solidFill>
              </a:rPr>
              <a:t>в день (для </a:t>
            </a:r>
            <a:r>
              <a:rPr lang="en-US" sz="2700" dirty="0">
                <a:solidFill>
                  <a:schemeClr val="tx2">
                    <a:lumMod val="60000"/>
                    <a:lumOff val="40000"/>
                    <a:alpha val="99000"/>
                  </a:schemeClr>
                </a:solidFill>
              </a:rPr>
              <a:t>premium)</a:t>
            </a:r>
            <a:endParaRPr lang="ru-RU" sz="2700" dirty="0">
              <a:solidFill>
                <a:schemeClr val="tx2">
                  <a:lumMod val="60000"/>
                  <a:lumOff val="40000"/>
                  <a:alpha val="99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000" y="62720"/>
            <a:ext cx="2879734" cy="2795858"/>
          </a:xfrm>
          <a:prstGeom prst="rect">
            <a:avLst/>
          </a:prstGeom>
        </p:spPr>
      </p:pic>
    </p:spTree>
    <p:extLst>
      <p:ext uri="{BB962C8B-B14F-4D97-AF65-F5344CB8AC3E}">
        <p14:creationId xmlns:p14="http://schemas.microsoft.com/office/powerpoint/2010/main" val="248442479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000" y="166081"/>
            <a:ext cx="8361760" cy="560923"/>
          </a:xfrm>
        </p:spPr>
        <p:txBody>
          <a:bodyPr>
            <a:normAutofit fontScale="90000"/>
          </a:bodyPr>
          <a:lstStyle/>
          <a:p>
            <a:r>
              <a:rPr lang="ru-RU" dirty="0" smtClean="0"/>
              <a:t>Да, теперь у нас</a:t>
            </a:r>
            <a:r>
              <a:rPr lang="en-US" dirty="0" smtClean="0"/>
              <a:t>:</a:t>
            </a:r>
            <a:endParaRPr lang="en-US" dirty="0"/>
          </a:p>
        </p:txBody>
      </p:sp>
      <p:sp>
        <p:nvSpPr>
          <p:cNvPr id="3" name="Content Placeholder 2"/>
          <p:cNvSpPr>
            <a:spLocks noGrp="1"/>
          </p:cNvSpPr>
          <p:nvPr>
            <p:ph type="body" sz="quarter" idx="10"/>
          </p:nvPr>
        </p:nvSpPr>
        <p:spPr>
          <a:xfrm>
            <a:off x="2952000" y="780682"/>
            <a:ext cx="5849203" cy="1294970"/>
          </a:xfrm>
        </p:spPr>
        <p:txBody>
          <a:bodyPr>
            <a:normAutofit lnSpcReduction="10000"/>
          </a:bodyPr>
          <a:lstStyle/>
          <a:p>
            <a:pPr marL="431006" indent="-428625">
              <a:buFont typeface="Wingdings" panose="05000000000000000000" pitchFamily="2" charset="2"/>
              <a:buChar char="§"/>
            </a:pPr>
            <a:r>
              <a:rPr lang="ru-RU" sz="2700" dirty="0">
                <a:solidFill>
                  <a:schemeClr val="tx2">
                    <a:lumMod val="60000"/>
                    <a:lumOff val="40000"/>
                    <a:alpha val="99000"/>
                  </a:schemeClr>
                </a:solidFill>
              </a:rPr>
              <a:t>Оплата с поминутной тарификацией</a:t>
            </a:r>
            <a:endParaRPr lang="en-US" sz="2700" dirty="0">
              <a:solidFill>
                <a:schemeClr val="tx2">
                  <a:lumMod val="60000"/>
                  <a:lumOff val="40000"/>
                  <a:alpha val="99000"/>
                </a:schemeClr>
              </a:solidFill>
            </a:endParaRPr>
          </a:p>
          <a:p>
            <a:pPr marL="431006" indent="-428625">
              <a:buFont typeface="Wingdings" panose="05000000000000000000" pitchFamily="2" charset="2"/>
              <a:buChar char="§"/>
            </a:pPr>
            <a:r>
              <a:rPr lang="ru-RU" sz="2700" dirty="0">
                <a:solidFill>
                  <a:schemeClr val="tx2">
                    <a:lumMod val="60000"/>
                    <a:lumOff val="40000"/>
                    <a:alpha val="99000"/>
                  </a:schemeClr>
                </a:solidFill>
                <a:latin typeface="+mj-lt"/>
              </a:rPr>
              <a:t>Пользовательский</a:t>
            </a:r>
            <a:r>
              <a:rPr lang="ru-RU" sz="2700" dirty="0">
                <a:solidFill>
                  <a:schemeClr val="tx2">
                    <a:lumMod val="60000"/>
                    <a:lumOff val="40000"/>
                    <a:alpha val="99000"/>
                  </a:schemeClr>
                </a:solidFill>
              </a:rPr>
              <a:t> доступ через </a:t>
            </a:r>
            <a:r>
              <a:rPr lang="en-US" sz="2700" dirty="0">
                <a:solidFill>
                  <a:schemeClr val="tx2">
                    <a:lumMod val="60000"/>
                    <a:lumOff val="40000"/>
                    <a:alpha val="99000"/>
                  </a:schemeClr>
                </a:solidFill>
              </a:rPr>
              <a:t>RDP</a:t>
            </a:r>
            <a:endParaRPr lang="ru-RU" sz="2700" dirty="0">
              <a:solidFill>
                <a:schemeClr val="tx2">
                  <a:lumMod val="60000"/>
                  <a:lumOff val="40000"/>
                  <a:alpha val="99000"/>
                </a:schemeClr>
              </a:solidFill>
            </a:endParaRPr>
          </a:p>
          <a:p>
            <a:pPr marL="431006" indent="-428625">
              <a:buFont typeface="Wingdings" panose="05000000000000000000" pitchFamily="2" charset="2"/>
              <a:buChar char="§"/>
            </a:pPr>
            <a:r>
              <a:rPr lang="en-US" sz="2700" dirty="0">
                <a:solidFill>
                  <a:schemeClr val="tx2">
                    <a:lumMod val="60000"/>
                    <a:lumOff val="40000"/>
                    <a:alpha val="99000"/>
                  </a:schemeClr>
                </a:solidFill>
              </a:rPr>
              <a:t>SPLA </a:t>
            </a:r>
            <a:r>
              <a:rPr lang="ru-RU" sz="2700" dirty="0">
                <a:solidFill>
                  <a:schemeClr val="tx2">
                    <a:lumMod val="60000"/>
                    <a:lumOff val="40000"/>
                    <a:alpha val="99000"/>
                  </a:schemeClr>
                </a:solidFill>
              </a:rPr>
              <a:t>лицензирование</a:t>
            </a:r>
          </a:p>
        </p:txBody>
      </p:sp>
      <p:sp>
        <p:nvSpPr>
          <p:cNvPr id="4" name="AutoShape 2" descr="data:image/jpeg;base64,/9j/4AAQSkZJRgABAQAAAQABAAD/2wCEAAkGBhQSERUUEhQUFBUUFRQUFRQVFBUUFBQUFBAVFBQUFBQXHCYeFxkjHBQUHy8gIycpLCwsFR4xNTAqNSYrLCkBCQoKDgwOGg8PGikcHx0pLCkpLCwsLCksLCwsKSwtLCwpKSwsLCwpKSwpKSksKSwpLCwpKSwpKSkpKSwsKSkpKf/AABEIALcBEwMBIgACEQEDEQH/xAAbAAABBQEBAAAAAAAAAAAAAAADAAECBAUGB//EAD8QAAEDAgQDBgMGBAUEAwAAAAEAAhEDBAUSITFBUWETInGBkaEGscEUMkLR4fAVUmKiBzOSsvEjk8LSQ3KC/8QAGgEAAgMBAQAAAAAAAAAAAAAAAAECAwQFBv/EACwRAAICAQQBAQcEAwAAAAAAAAABAhEDBBIhMUFREyIjMmFx8AWBsdEzQpH/2gAMAwEAAhEDEQA/AOzqWBKZmGkc/VaYU2rX2ZEZgsHKIw987raDFLKlSHRjDD3cUT7CVrhqjUpoYUYTsOdMyo9l5rVqQN1j4pfMaOf081VJonGJWva4YJmP3wWDd4+NxpII35g/qqeMYoXyJ0n1jj+vFctiOLRPIQADxJ2npv6LO3ZqUaNvFfiOconVrYjQaECfksn+J1nj/MDQD/TJ+SyhbF4FSSQRqT/MNweWoGnHMOsCp1O+NPpOn6osdHaYLjNVhHfPhEg+hK7TDsYzjvadQvKbNob9wka7beQBnmulwm+e0y4gt4niB1B38U0yDiegvYTqCi2NuWzmM/vRZ+GYiDAnddDQpBwV0HZTONEQ+FF90rBs0M2CuplYFt0pPrmNCjfYQomwTpiKra7uai66PNWnYbPFD/hQSpgVKmJRxQW4sSd1eqYOCotwfoimJj0b1ysNuOiJSsQEcW4VidCplYV5Q6lYBXOxCi62ClaCmUxchEbXCKbNvJL7ME7QqYF1cKrXv4Vt9sqtW06JABpXxfwUxI1lCZTLeCT6h5Kp2SXXJI3CSFmPJOi5BSNEBTaEJtYc0VrwojoKwokoQeERrwixkwVF+qIEz4ASbGjIxStkEh3Py/VcRiVcvkzDeR0nlIOsdFv/ABDcF502+Y4D6rlcWOVuu/LQ+pXPnluRvhiqJg4viIpj+Y7AdeQnYeqpYZbMqNcXDU6kAkwDIzDiYMeqq3lqXvzO0bwLu6I59fJRfigZDaOvN0HXh5/qmpeg9parVezIaAC07fykf0x+zomfk3zR1mPNJrhu4hpO4mfZUrmsNhl/VSUrFtonWvQCA0jTQQP05rUwu8cdNZ08P0KxaDdZG548vr8lvYVoDPAj3afqnQjpcLc5p025cPLkvRMDug5uuh5LzO3u8voP38l0mB3hBBdpPBWR4ZVNWd9okGqpbPkAhWWuWhMzkixLs08p8ylyA3ZqJYpFKEAQyp8qmAlCLCiCaFOEoQBDKllU4SRYUDLFEsRSop2KgJaoFqsEKBClYqK7goGmjlqZwT3C2lU0uiSNlKSW8NqOTZcO5q3TvHKiwo7FnsmX2XZVineEcPdUGFHYlbJUjQbflCvr+Wxz08uP0HmhNVO7qS8AcAB66/UKnNPbAsxRTkVbvU+HzXLY2Y+9rxg7RMif3rK6q8IDSeA+i43Fa+eTw1k+0D81ypOmdTGrOVvKjqjpImOg9hwQ2UXDZsH2/Rar6UCY1/COPiqtS2Ma++v78lashP2ZSewDcgeGY+Q1VbLJ0EDnx9Vo0sOndO631022HU8T9FdGZVLGQs6Om3gOswB9Vo2m58R7AiUSztJGg249eaOyj3//AM/WFJzKthew5suzHhIH5/TyXRWjtSOWo+v0KwcP08tfMn9+q1RWyknqPyVkZcFMonY4Leaarfa1cLhN5DtdpA9R+a6m2vjlg8JHoSPlC0Y5Gaao1IShUhfp/t4V1ogXElVF6FMXgTtAHypi1QF0E/bhIOCWVKEu0CfME7ChsqWVPmSlKx0hoTEKSYosVAyoORHKBUkxUBJUHFFKG8p7hUCzFOknT3Co41hVmmqzFYprOyRZpo7FWpuVhhSJB2qlQbmqvPIj5MP0VudPJV8GpyHuPF5H+nRZ83LSL8PFsxfiWocwpNMDKXvd/KwGXGeZOUDzPArCdb6DumPwt2J5HoBpvt6LrsSw4FxcdZjTSO7OXxiSfEkrOfZjfWefFc+ceTpY5JIw2YeAC+pAPE/haBwE8PmqjrQ1DMQ3gI1PUrerWAOrpdG07DrA080M0A4dOXNFFikc/Vpj7rBm5xGp5TsB19JSt8JJMu06DbwlbhpgKTICsUfUhKXoRoWgAiFndjL3+LWj01+YWuX6LOpNh7hzdmHUGmB82/JSK/ULa0O8B1Lj5cPUt9EO+uIcR1b+/ZaFvS1J6D3Lj+XosbER/wBUDmfYDX6qUuEVrlm5g1Qu0/qaP7gF3AC4/wCFaE1PA5v9J094XZha8XVmLK+aIQlCmkrSqyCSlCUICyKWYp4TQgY4qnmpfaChwlCACi6KcXhQExTthRZ+3lL+IqqQoORuYUi4cSUDiYVJyC9Pcw2ovuxMIZxMLNegOUlNkdqNf+JtTrDST3sW0CGlGZKkxGY1VjJUlYYosARWpDJDqp2rBTpCeJc7/U4lRyqN9UytgCQBEAchA0VGZ07L8XKozr3FBOrTHNZ78RY46GFzmN43d9q2nSohjXOy56shsnbQbLkLn4yrtdDmUzBcCG9o2MpggkhY1Cc+Ub24Q4kelVqs6bqLtBCxfh+/7ZodDmkgS07iRPyK1K8hQ5i6ZYql0CLCSjFVX141VY4jzcBPMgfNSv0FRpQTspi0Bg8lRbdVG7EEeInyWlY3wdo4QVODT7Kpxa6D0aUadI9Fh34/6pPLujzIn5LqG0FlYnhms8zPsrJx44Koy5Nr4UpQ0nn8pC35WJ8OUnBokQMvzP6fJbK1Y/lRjyfMSzJZlFOrCsfMlmTJkDJZkpUUkAPKUpk0oAdMlKYlAxFQcpEqBQBByC9GcUB6AAvQHIzyguKYgaSRKSAsHaXTXjQq4xqzmtDNKYV62Lo7yhYJFloKK0Qqjc09FbBRYwra6M8gBBokFFdHFU5S/CuzExOgHggtDh4x+hXH3fwdSc4nsZkyZdE85y7rvbioOiyLvEAxZd23yb4x3KqK2D4E2nJiCTJ1JkwBuTyCsX9oFbsHuPefABEgTr0nkgXzhOhTUk+WLa7MK9s5C47Ffhyo9gIyVHy/MSfwujKGh47pbHuV3hrie8DExPBGdhjXajQ8xoVYppPgg4XxI8sw74euG5i3tGGAGw8ZSZk5oJEdOq7LA7qrGWuyHDSRsV0TMMjcz4tHzVmlSA4BKTUnyCWxUuQllU2Vb4gfq0TAjM49Af0KuimBsuevbt1S6rNGrWMDI/rya/3OjyUMs6iSwYt0r9DpvhjEu1DmtkhsaneeHst1Zvw9hP2ei1v4j3neJ4LUhasCksa39mLUuDyy2dEFB8oxCG6eCuM5EEqUp2pQgBkk8JQmBFMpFNCQDQmKlCbKmBAqJUyFEoAG5AejuQXpgV3oDyrFRAcECBJlKEyAI5XcAjUaebikMQZMKzTrt4KNBZOlakcVcp0uaza+I5R3RKCMZe4QGGVFuiS5NX7EAZnjKr3NzCBbNqky5Dvt4WXO3VmvT1dFO5u1lAZ367K1ctWK8VX1MtLSPvPOoaPDieixrlnT8cGpcYWc2dtVwMRE6eY2Kz7g1+GTxM/L9VfdhFSNbj+wBU6tlWA7tVjtNnNIk+IOg34FT9mvA1PjlpgaVS4c0sqZTPHaB4Lew6r3YPBc2cRqU/8AMpnxYc49N/ZamHXuZuYbHVNx2lbbkzcFZEEHxWN9q1Vq3rypxmQnj4NJggE8tUPBMGHaGpADTDzA1dUI1J85Kr4nehlMAkgucIjk2CZ9QtvC8Rp5GDvNzNzDPpmniCr4wUnz4OXk1uPG5Y91P889GhKdQNXpKIxaSvsYhQc6EUsQqlCeKAopVsVa1SpYk08VJ+EtKrnBwDogC2LmU5roDbctQqN24uLcp8UWFFtladwpiootaeSnlTELMlKbKn2QAxUC1RNdIuRYEHIL0VxVZ1XWEwB1AgvKO9VqhTAikmlJAjOoWL2lats8DQpwCVOnZgkEqLBJBRHJSZUA2CZzCNlAUXE7KJMtOvNgJVG7ovdw1+fRFuK/Zt/Dm+XkuZxPHakmJj3WfLkilTObm/Ulintxrc1/wa7uDMbEbgiCOhCPaVwwQNysV/xJOlVoqAaCZDwOTXjXyOik3EaJ1Y93/wBKm48HjQ+i5+5LpnWwfqWPKlu4f55NipLwe9A6bqnUGXZzj4wdVXZcz90z4GUKsD4qxWzqQyRouUqgcNQi2xaJEQs+i0wjHTUkAczoPVWNOSK90YstPInRWbPdY38XoD/5Gu6NOb3GnugX2OFzS1gytO/Nw+g6IpR7Muq1+PHGrt+hHHsWNWr3D3Ww1nWDJPmZ8oXpNta5aFNpAJYxoIIBE5dV598H4Qa9cOI7lOHOPAmZa319gV6a0TIW/SRdOb8nAxXNynLyRtXCO73SOHD0VgVSRyI3H74LPDS1yt0KsGDsdj9CtEo2a4JQfHCE1r51OisO2Ug4JyxUGqyoZndFa080TsUhSKKCyBCjCP2YUsqYFeFEtVkhDfUAQIA5iC6vBhWjVCYgckDA6JnmEXfgpGkCiwoz61cjhKAavRaT6WmiqVAeSdiorOcgPVnspEqpXJHBFhRFJVCXcikjcPaaTHKxTQWBHYkRDsCDeXeXQb/JKvcZGzxOgXJXvxHFRzR+HQnmeKzZ8ygq8nI/UNVKPwsXb7fov7NK4p5pJEn3/Rc1iZc066jhzH79EPGfip9OGt8SVRtcddWBD9Y4Hjpz4LnOdo4+HBkitz6AXWvX5+v78lm3FI7+e4WzSwx9aqxlOTJ6Agbkk9BJ8l6Hb4ZRY40qbGiGta5+Rpe4DMJe8jU+3sp4sLnz0dnS4JZFa6PF6lct2JBHWD6phj1wNqjvOHf7gV7Bf4JbuaGGkxwaA0HKAYGn3mwR5LAuv8ObZ4ljn09YMODgDygieXFaoYWvlOi8GTEr/g87q47cO3qvHhDf9oCpulxlxLjzcST6leht/wALWTrXd/2x/wCy0bP/AA3tm/e7R/i4NH9oB91b7HIytyk+zzuxBkQJ5deULt8C+D6tYh1QdkzT7w75H9LTt4n3XX4dglGj/lU2MPMDvf6jr7rUaFZDSRTuXJQ8O52xYfh7KLAymIaPMk8STxKKx3ekIo1HgoNGq29dF6VBq1PNtugsE6enipVKkGUiQdQhkyArgVMrtM0Fp8Z0PmCrrR1WFj1TKabpiQ4ebS1w/wDL1W3Z1A9jXcx78Vmb95oo0+Z+1nil45X2f9BA5JtXmnMJoCDcS7UKWZBgKYQBOVWuXAcEbOoPMlAFYVGncFGdWbGiLlCbKOSVDsHomIhTc1ClADkqvVbKM5gQH0+qYiqaZB30TFsKddkbHdUnVt90hhoPRJBFwnTAlKKymOaq03olzchlNzv5QT58EPhWypyUVb8FS+updps3Tz4rh8So5XFw56rpi7QcyNfqsbEW6GfIeH/K4eSbnK2eUjlc8rm/Jh3JzjVZlQupEPbwOvhxC0bi3Q6FrndlJhsEuPJo3KhHg6MGkvoeg/A1BhomuBJqODQdyGANMDlJOvgtSwpE161XdpADTqATmdmIkajRsEfRL4ftaVK0ospiGBjXASTq/vkknfUlFu8RGw2XSjUFR6XTYVHHFIrXAmfpxhAtaJaCXwXEk6cAYAHsPRQfeDb9yo07md/T8irYyNE4s1aFw06EgHgP34o5asJoAe58kkwBP4QOAHjqtOyuswg7rVjn4MWbH/si41qI0oQqKQerjKWaVTgna3VABR2mQmIT0BlQhGJVVzkNAZHxy4izdUaJNJzXR0ccjvLvA+Sn8BYk40G06hl2pHmZy+hCv3tuKtGpTP42Ob5xp7wuKwuq4MDgSHB2aNtNiPceiw5/cmpHP1OR4ckckf3+v0PUkgsvCsW7ZgPEaOHVaIcrE7OvjmskVKPTJFRZ1SzJFyZIeU4cguPFN2uqBljMomqguuQNyhC/YdigRazBDcmkFQICQyNWrCg46Ji8KNSqOCaE0ReZCp1Qp1KsgxoVnUKNTXM7j7JDLXZJJR1TpgV6DcojfqqHxNckUg3+YhXaN5rq0+i534nus9am0cHtHuCfmVRqZ1j+/Bg1ktuOvUNiF62mNTrwCxsSupyknQg6eeqhf1O2uMgOkwTyA3PoqnxBfslrWbMC5FWzhYsVNLywVW4EEqthOLdo97NiWOA5yCD8gVm3N71XQ/DmCNpsNw/772wG8Ax34iP5iPYq1RSTcjdOMccG5eevudJ8LYzmtxTP3qXcPg37p9IV2vdLiatU0quemdfZzeRWpQxsVByPEHdWJ2ek0Wqjlgk+GatS4TC55HZUG1+qXbQros3tGvSuefFFsa4Y4nMSSTE8NdAOgWE66mYK1/h6w7Vwe77jdv6iOvL8lox3J0ijLtgrkdRKfOpOahuXSo41hmvRKdSCqrHQiFySJF2QVVrtgqAqFEz5hqpEQTKkFcneXNKjWqUnd3vEg8Mr4ePnHkupewhcZ8fWwJp1eOUsPXIZHs4+iyaqNwv0MmrxLJDnwXsI+J2Uq7WTo/Qn21XcNv2leCdoS6Qdl678J34rWzC77w7ruscVkwTv3WS0Xw/h+vP7nRCsCn7QKiGCd0XL1Wo6ZYLgg1qWbYwokgcUswQAJ1iOJUqVqG7BE7QKPaIGM+nJ8FJz9EJ9VCJhACrVTwEqtVujxBRXF3Lz4Ji0FIZUbXeToIEcUQgjWVMHdAq1QNCCUWFBg8JKuKo5eySYgNpfB8kbAxPNchixLbwTqA41B4Zc6SSy6r5E/qYNdFbL/OmY13iHYMJ3qVBJP8rDqAOp3PkuVrYk57obqT5JJKjDBU2R0uOOxz8m3gWDuA+0VspaIDG7guLgMxHICdOcLo8Rv9S3h+feHsQkkqJvdyznzl7Wdy8Nr+DBrXOsH/hANz5pkkJGqMVRNuIEbOcPNFZiDyPvgAbktJ3228Ckkr4dmqObJHqTLNnme9kkwRLhoNnHlqRoRE69F6DZYmGhsCAAAPIJkl0tPwixTlkVydmxSv2lWA8FMkttkCL6HJFY8cUySdAFaFIhJJSoY0wuH/xRrtbRpAbueTHQN1+YSSWfU/4mQn0ee0HLvPhHEclPcwXQY6gJJLiRdO0c7UNxqS7TOxpWjg6S8noVaakkukd4WdKUkkDEHJiUkkAQFYa9EB9+2JGsdEkkiVDtrE8lXq1Mp19kkkCGubwDQcRus/tSBJJM6eSSSkiLJMvHEbJJJJAf/9k=">
            <a:hlinkClick r:id="rId2"/>
          </p:cNvPr>
          <p:cNvSpPr>
            <a:spLocks noChangeAspect="1" noChangeArrowheads="1"/>
          </p:cNvSpPr>
          <p:nvPr/>
        </p:nvSpPr>
        <p:spPr bwMode="auto">
          <a:xfrm>
            <a:off x="117874" y="-622697"/>
            <a:ext cx="1964531" cy="13073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ru-RU" sz="1350">
              <a:solidFill>
                <a:srgbClr val="060F18"/>
              </a:solidFill>
            </a:endParaRPr>
          </a:p>
        </p:txBody>
      </p:sp>
      <p:sp>
        <p:nvSpPr>
          <p:cNvPr id="7" name="TextBox 6"/>
          <p:cNvSpPr txBox="1"/>
          <p:nvPr/>
        </p:nvSpPr>
        <p:spPr>
          <a:xfrm>
            <a:off x="2952000" y="2129331"/>
            <a:ext cx="5931760" cy="2585323"/>
          </a:xfrm>
          <a:prstGeom prst="rect">
            <a:avLst/>
          </a:prstGeom>
          <a:noFill/>
        </p:spPr>
        <p:txBody>
          <a:bodyPr wrap="square" lIns="0" tIns="0" rIns="0" bIns="0" rtlCol="0">
            <a:spAutoFit/>
          </a:bodyPr>
          <a:lstStyle/>
          <a:p>
            <a:pPr marL="345281" indent="-342900" defTabSz="685800">
              <a:buFont typeface="Wingdings" panose="05000000000000000000" pitchFamily="2" charset="2"/>
              <a:buChar char="§"/>
            </a:pPr>
            <a:r>
              <a:rPr lang="ru-RU" sz="2400" dirty="0">
                <a:solidFill>
                  <a:srgbClr val="505050">
                    <a:lumMod val="60000"/>
                    <a:lumOff val="40000"/>
                  </a:srgbClr>
                </a:solidFill>
                <a:latin typeface="Segoe UI Light"/>
              </a:rPr>
              <a:t>Поддержка БД </a:t>
            </a:r>
            <a:r>
              <a:rPr lang="en-US" sz="2400" dirty="0">
                <a:solidFill>
                  <a:srgbClr val="505050">
                    <a:lumMod val="60000"/>
                    <a:lumOff val="40000"/>
                  </a:srgbClr>
                </a:solidFill>
                <a:latin typeface="Segoe UI Light"/>
              </a:rPr>
              <a:t>Oracle</a:t>
            </a:r>
          </a:p>
          <a:p>
            <a:pPr marL="345281" indent="-342900" defTabSz="685800">
              <a:buFont typeface="Wingdings" panose="05000000000000000000" pitchFamily="2" charset="2"/>
              <a:buChar char="§"/>
            </a:pPr>
            <a:r>
              <a:rPr lang="ru-RU" sz="2400" dirty="0">
                <a:solidFill>
                  <a:srgbClr val="505050">
                    <a:lumMod val="60000"/>
                    <a:lumOff val="40000"/>
                  </a:srgbClr>
                </a:solidFill>
                <a:latin typeface="Segoe UI Light"/>
              </a:rPr>
              <a:t>Быстрые (относительно) дисковые </a:t>
            </a:r>
            <a:r>
              <a:rPr lang="en-US" sz="2400" dirty="0">
                <a:solidFill>
                  <a:srgbClr val="505050">
                    <a:lumMod val="60000"/>
                    <a:lumOff val="40000"/>
                  </a:srgbClr>
                </a:solidFill>
                <a:latin typeface="Segoe UI Light"/>
              </a:rPr>
              <a:t> </a:t>
            </a:r>
            <a:r>
              <a:rPr lang="ru-RU" sz="2400" dirty="0">
                <a:solidFill>
                  <a:srgbClr val="505050">
                    <a:lumMod val="60000"/>
                    <a:lumOff val="40000"/>
                  </a:srgbClr>
                </a:solidFill>
                <a:latin typeface="Segoe UI Light"/>
              </a:rPr>
              <a:t>устройства</a:t>
            </a:r>
          </a:p>
          <a:p>
            <a:pPr marL="345281" indent="-342900" defTabSz="685800">
              <a:buFont typeface="Wingdings" panose="05000000000000000000" pitchFamily="2" charset="2"/>
              <a:buChar char="§"/>
            </a:pPr>
            <a:r>
              <a:rPr lang="ru-RU" sz="2400" dirty="0">
                <a:solidFill>
                  <a:srgbClr val="505050">
                    <a:lumMod val="60000"/>
                    <a:lumOff val="40000"/>
                  </a:srgbClr>
                </a:solidFill>
                <a:latin typeface="Segoe UI Light"/>
              </a:rPr>
              <a:t>Сценарии хостинга</a:t>
            </a:r>
            <a:r>
              <a:rPr lang="en-US" sz="2400" dirty="0">
                <a:solidFill>
                  <a:srgbClr val="505050">
                    <a:lumMod val="60000"/>
                    <a:lumOff val="40000"/>
                  </a:srgbClr>
                </a:solidFill>
                <a:latin typeface="Segoe UI Light"/>
              </a:rPr>
              <a:t> </a:t>
            </a:r>
            <a:r>
              <a:rPr lang="ru-RU" sz="2400" dirty="0">
                <a:solidFill>
                  <a:srgbClr val="505050">
                    <a:lumMod val="60000"/>
                    <a:lumOff val="40000"/>
                  </a:srgbClr>
                </a:solidFill>
                <a:latin typeface="Segoe UI Light"/>
              </a:rPr>
              <a:t>десктопных </a:t>
            </a:r>
            <a:r>
              <a:rPr lang="en-US" sz="2400" dirty="0">
                <a:solidFill>
                  <a:srgbClr val="505050">
                    <a:lumMod val="60000"/>
                    <a:lumOff val="40000"/>
                  </a:srgbClr>
                </a:solidFill>
                <a:latin typeface="Segoe UI Light"/>
              </a:rPr>
              <a:t>Windows</a:t>
            </a:r>
            <a:r>
              <a:rPr lang="ru-RU" sz="2400" dirty="0">
                <a:solidFill>
                  <a:srgbClr val="505050">
                    <a:lumMod val="60000"/>
                    <a:lumOff val="40000"/>
                  </a:srgbClr>
                </a:solidFill>
                <a:latin typeface="Segoe UI Light"/>
              </a:rPr>
              <a:t> приложений</a:t>
            </a:r>
          </a:p>
          <a:p>
            <a:pPr marL="345281" indent="-342900" defTabSz="685800">
              <a:buFont typeface="Wingdings" panose="05000000000000000000" pitchFamily="2" charset="2"/>
              <a:buChar char="§"/>
            </a:pPr>
            <a:r>
              <a:rPr lang="ru-RU" sz="2400" dirty="0">
                <a:solidFill>
                  <a:srgbClr val="505050">
                    <a:lumMod val="60000"/>
                    <a:lumOff val="40000"/>
                  </a:srgbClr>
                </a:solidFill>
                <a:latin typeface="Segoe UI Light"/>
              </a:rPr>
              <a:t>Гибкие и удобные варианты оплаты</a:t>
            </a:r>
          </a:p>
          <a:p>
            <a:pPr marL="345281" indent="-342900" defTabSz="685800">
              <a:buFont typeface="Wingdings" panose="05000000000000000000" pitchFamily="2" charset="2"/>
              <a:buChar char="§"/>
            </a:pPr>
            <a:r>
              <a:rPr lang="en-US" sz="2400" dirty="0">
                <a:solidFill>
                  <a:srgbClr val="505050">
                    <a:lumMod val="60000"/>
                    <a:lumOff val="40000"/>
                  </a:srgbClr>
                </a:solidFill>
                <a:latin typeface="Segoe UI Light"/>
              </a:rPr>
              <a:t>VM Depot </a:t>
            </a:r>
            <a:r>
              <a:rPr lang="ru-RU" sz="2400" dirty="0">
                <a:solidFill>
                  <a:srgbClr val="505050">
                    <a:lumMod val="60000"/>
                    <a:lumOff val="40000"/>
                  </a:srgbClr>
                </a:solidFill>
                <a:latin typeface="Segoe UI Light"/>
              </a:rPr>
              <a:t>с большим выбором образов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1" y="816750"/>
            <a:ext cx="2686050" cy="3343275"/>
          </a:xfrm>
          <a:prstGeom prst="rect">
            <a:avLst/>
          </a:prstGeom>
        </p:spPr>
      </p:pic>
    </p:spTree>
    <p:extLst>
      <p:ext uri="{BB962C8B-B14F-4D97-AF65-F5344CB8AC3E}">
        <p14:creationId xmlns:p14="http://schemas.microsoft.com/office/powerpoint/2010/main" val="342168655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12" y="0"/>
            <a:ext cx="8602148" cy="560923"/>
          </a:xfrm>
        </p:spPr>
        <p:txBody>
          <a:bodyPr>
            <a:normAutofit fontScale="90000"/>
          </a:bodyPr>
          <a:lstStyle/>
          <a:p>
            <a:r>
              <a:rPr lang="ru-RU" dirty="0" smtClean="0"/>
              <a:t>Теперь у нас есть автомасштабирование!</a:t>
            </a:r>
            <a:endParaRPr lang="en-US" dirty="0"/>
          </a:p>
        </p:txBody>
      </p:sp>
      <p:sp>
        <p:nvSpPr>
          <p:cNvPr id="7" name="TextBox 6"/>
          <p:cNvSpPr txBox="1"/>
          <p:nvPr/>
        </p:nvSpPr>
        <p:spPr>
          <a:xfrm>
            <a:off x="3307654" y="560923"/>
            <a:ext cx="5526760" cy="1477328"/>
          </a:xfrm>
          <a:prstGeom prst="rect">
            <a:avLst/>
          </a:prstGeom>
          <a:noFill/>
        </p:spPr>
        <p:txBody>
          <a:bodyPr wrap="square" lIns="0" tIns="0" rIns="0" bIns="0" rtlCol="0">
            <a:spAutoFit/>
          </a:bodyPr>
          <a:lstStyle/>
          <a:p>
            <a:pPr marL="345281" indent="-342900" defTabSz="685800">
              <a:buFont typeface="Wingdings" panose="05000000000000000000" pitchFamily="2" charset="2"/>
              <a:buChar char="§"/>
            </a:pPr>
            <a:r>
              <a:rPr lang="ru-RU" sz="2400" dirty="0">
                <a:solidFill>
                  <a:srgbClr val="505050">
                    <a:lumMod val="60000"/>
                    <a:lumOff val="40000"/>
                  </a:srgbClr>
                </a:solidFill>
                <a:latin typeface="Segoe UI Light"/>
              </a:rPr>
              <a:t>Встроенный в платформу сервис</a:t>
            </a:r>
          </a:p>
          <a:p>
            <a:pPr marL="345281" indent="-342900" defTabSz="685800">
              <a:buFont typeface="Wingdings" panose="05000000000000000000" pitchFamily="2" charset="2"/>
              <a:buChar char="§"/>
            </a:pPr>
            <a:r>
              <a:rPr lang="ru-RU" sz="2400" dirty="0">
                <a:solidFill>
                  <a:srgbClr val="505050">
                    <a:lumMod val="60000"/>
                    <a:lumOff val="40000"/>
                  </a:srgbClr>
                </a:solidFill>
                <a:latin typeface="Segoe UI Light"/>
              </a:rPr>
              <a:t>Мониторинг по утилизации </a:t>
            </a:r>
            <a:r>
              <a:rPr lang="en-US" sz="2400" dirty="0">
                <a:solidFill>
                  <a:srgbClr val="505050">
                    <a:lumMod val="60000"/>
                    <a:lumOff val="40000"/>
                  </a:srgbClr>
                </a:solidFill>
                <a:latin typeface="Segoe UI Light"/>
              </a:rPr>
              <a:t>CPU</a:t>
            </a:r>
            <a:r>
              <a:rPr lang="ru-RU" sz="2400" dirty="0">
                <a:solidFill>
                  <a:srgbClr val="505050">
                    <a:lumMod val="60000"/>
                    <a:lumOff val="40000"/>
                  </a:srgbClr>
                </a:solidFill>
                <a:latin typeface="Segoe UI Light"/>
              </a:rPr>
              <a:t> и длине </a:t>
            </a:r>
            <a:r>
              <a:rPr lang="en-US" sz="2400" dirty="0">
                <a:solidFill>
                  <a:srgbClr val="505050">
                    <a:lumMod val="60000"/>
                    <a:lumOff val="40000"/>
                  </a:srgbClr>
                </a:solidFill>
                <a:latin typeface="Segoe UI Light"/>
              </a:rPr>
              <a:t>Azure Queues</a:t>
            </a:r>
          </a:p>
          <a:p>
            <a:pPr marL="345281" indent="-342900" defTabSz="685800">
              <a:buFont typeface="Wingdings" panose="05000000000000000000" pitchFamily="2" charset="2"/>
              <a:buChar char="§"/>
            </a:pPr>
            <a:endParaRPr lang="ru-RU" sz="2400" dirty="0">
              <a:solidFill>
                <a:srgbClr val="505050">
                  <a:lumMod val="60000"/>
                  <a:lumOff val="40000"/>
                </a:srgbClr>
              </a:solidFill>
              <a:latin typeface="Segoe UI Ligh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2" y="681750"/>
            <a:ext cx="2857500" cy="19002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001" y="1896751"/>
            <a:ext cx="4234724" cy="2964881"/>
          </a:xfrm>
          <a:prstGeom prst="rect">
            <a:avLst/>
          </a:prstGeom>
        </p:spPr>
      </p:pic>
      <p:sp>
        <p:nvSpPr>
          <p:cNvPr id="10" name="TextBox 9"/>
          <p:cNvSpPr txBox="1"/>
          <p:nvPr/>
        </p:nvSpPr>
        <p:spPr>
          <a:xfrm>
            <a:off x="281613" y="2715590"/>
            <a:ext cx="4155388" cy="2100575"/>
          </a:xfrm>
          <a:prstGeom prst="rect">
            <a:avLst/>
          </a:prstGeom>
          <a:noFill/>
        </p:spPr>
        <p:txBody>
          <a:bodyPr wrap="square" lIns="0" tIns="0" rIns="0" bIns="0" rtlCol="0">
            <a:spAutoFit/>
          </a:bodyPr>
          <a:lstStyle/>
          <a:p>
            <a:pPr marL="345281" indent="-342900" defTabSz="685800">
              <a:buFont typeface="Wingdings" panose="05000000000000000000" pitchFamily="2" charset="2"/>
              <a:buChar char="§"/>
            </a:pPr>
            <a:r>
              <a:rPr lang="ru-RU" sz="2400" dirty="0">
                <a:solidFill>
                  <a:srgbClr val="505050">
                    <a:lumMod val="60000"/>
                    <a:lumOff val="40000"/>
                  </a:srgbClr>
                </a:solidFill>
                <a:latin typeface="Segoe UI Light"/>
              </a:rPr>
              <a:t>Если нужны более кастомные настройки – есть</a:t>
            </a:r>
            <a:r>
              <a:rPr lang="en-US" sz="2400" dirty="0">
                <a:solidFill>
                  <a:srgbClr val="505050">
                    <a:lumMod val="60000"/>
                    <a:lumOff val="40000"/>
                  </a:srgbClr>
                </a:solidFill>
                <a:latin typeface="Segoe UI Light"/>
              </a:rPr>
              <a:t> </a:t>
            </a:r>
            <a:r>
              <a:rPr lang="ru-RU" sz="2400" dirty="0">
                <a:solidFill>
                  <a:srgbClr val="505050">
                    <a:lumMod val="60000"/>
                    <a:lumOff val="40000"/>
                  </a:srgbClr>
                </a:solidFill>
                <a:latin typeface="Segoe UI Light"/>
              </a:rPr>
              <a:t>библиотека </a:t>
            </a:r>
            <a:r>
              <a:rPr lang="en-US" sz="2400" dirty="0">
                <a:solidFill>
                  <a:srgbClr val="505050">
                    <a:lumMod val="60000"/>
                    <a:lumOff val="40000"/>
                  </a:srgbClr>
                </a:solidFill>
                <a:latin typeface="Segoe UI Light"/>
              </a:rPr>
              <a:t>Wasabi - </a:t>
            </a:r>
            <a:r>
              <a:rPr lang="en-US" sz="4050" b="1" u="sng" dirty="0">
                <a:solidFill>
                  <a:srgbClr val="060F18">
                    <a:lumMod val="50000"/>
                    <a:lumOff val="50000"/>
                  </a:srgbClr>
                </a:solidFill>
                <a:latin typeface="Segoe UI Light"/>
              </a:rPr>
              <a:t>ou.gs/wasabi</a:t>
            </a:r>
            <a:endParaRPr lang="en-US" sz="2400" b="1" u="sng" dirty="0">
              <a:solidFill>
                <a:srgbClr val="060F18">
                  <a:lumMod val="50000"/>
                  <a:lumOff val="50000"/>
                </a:srgbClr>
              </a:solidFill>
              <a:latin typeface="Segoe UI Light"/>
            </a:endParaRPr>
          </a:p>
          <a:p>
            <a:pPr marL="345281" indent="-342900" defTabSz="685800">
              <a:buFont typeface="Wingdings" panose="05000000000000000000" pitchFamily="2" charset="2"/>
              <a:buChar char="§"/>
            </a:pPr>
            <a:endParaRPr lang="ru-RU" sz="2400" dirty="0">
              <a:solidFill>
                <a:srgbClr val="505050">
                  <a:lumMod val="60000"/>
                  <a:lumOff val="40000"/>
                </a:srgbClr>
              </a:solidFill>
              <a:latin typeface="Segoe UI Light"/>
            </a:endParaRPr>
          </a:p>
        </p:txBody>
      </p:sp>
    </p:spTree>
    <p:extLst>
      <p:ext uri="{BB962C8B-B14F-4D97-AF65-F5344CB8AC3E}">
        <p14:creationId xmlns:p14="http://schemas.microsoft.com/office/powerpoint/2010/main" val="98173614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19" y="2836012"/>
            <a:ext cx="1968668" cy="1501397"/>
          </a:xfrm>
          <a:prstGeom prst="rect">
            <a:avLst/>
          </a:prstGeom>
        </p:spPr>
      </p:pic>
      <p:sp>
        <p:nvSpPr>
          <p:cNvPr id="4" name="Заголовок 3"/>
          <p:cNvSpPr>
            <a:spLocks noGrp="1"/>
          </p:cNvSpPr>
          <p:nvPr>
            <p:ph type="title"/>
          </p:nvPr>
        </p:nvSpPr>
        <p:spPr>
          <a:xfrm>
            <a:off x="0" y="14915"/>
            <a:ext cx="7723350" cy="945000"/>
          </a:xfrm>
        </p:spPr>
        <p:txBody>
          <a:bodyPr>
            <a:normAutofit/>
          </a:bodyPr>
          <a:lstStyle/>
          <a:p>
            <a:r>
              <a:rPr lang="ru-RU" dirty="0" smtClean="0"/>
              <a:t>Широкий выбор тулов в </a:t>
            </a:r>
            <a:r>
              <a:rPr lang="en-US" dirty="0" err="1" smtClean="0"/>
              <a:t>IaaS</a:t>
            </a:r>
            <a:r>
              <a:rPr lang="en-US" dirty="0" smtClean="0"/>
              <a:t> </a:t>
            </a:r>
            <a:r>
              <a:rPr lang="ru-RU" dirty="0" smtClean="0"/>
              <a:t>сценариях </a:t>
            </a:r>
            <a:endParaRPr lang="ru-RU" dirty="0"/>
          </a:p>
        </p:txBody>
      </p:sp>
      <p:sp>
        <p:nvSpPr>
          <p:cNvPr id="5" name="Объект 4"/>
          <p:cNvSpPr>
            <a:spLocks noGrp="1"/>
          </p:cNvSpPr>
          <p:nvPr>
            <p:ph idx="1"/>
          </p:nvPr>
        </p:nvSpPr>
        <p:spPr>
          <a:xfrm>
            <a:off x="325420" y="816750"/>
            <a:ext cx="7788922" cy="1485000"/>
          </a:xfrm>
        </p:spPr>
        <p:txBody>
          <a:bodyPr/>
          <a:lstStyle/>
          <a:p>
            <a:pPr lvl="2">
              <a:lnSpc>
                <a:spcPct val="150000"/>
              </a:lnSpc>
            </a:pPr>
            <a:r>
              <a:rPr lang="ru-RU" dirty="0" smtClean="0"/>
              <a:t>На виртуалке ( </a:t>
            </a:r>
            <a:r>
              <a:rPr lang="en-US" dirty="0" smtClean="0"/>
              <a:t>Windows, Linux ) </a:t>
            </a:r>
            <a:r>
              <a:rPr lang="ru-RU" dirty="0" smtClean="0"/>
              <a:t>поднять можно </a:t>
            </a:r>
            <a:r>
              <a:rPr lang="ru-RU" dirty="0"/>
              <a:t>все что угодно – например </a:t>
            </a:r>
            <a:r>
              <a:rPr lang="en-US" dirty="0"/>
              <a:t>Confluence</a:t>
            </a:r>
          </a:p>
          <a:p>
            <a:pPr lvl="2">
              <a:lnSpc>
                <a:spcPct val="150000"/>
              </a:lnSpc>
            </a:pPr>
            <a:r>
              <a:rPr lang="ru-RU" dirty="0" smtClean="0"/>
              <a:t>В </a:t>
            </a:r>
            <a:r>
              <a:rPr lang="en-US" dirty="0"/>
              <a:t>VM Depot (</a:t>
            </a:r>
            <a:r>
              <a:rPr lang="en-US" dirty="0" smtClean="0"/>
              <a:t>vmdepot.msopentech.com ) </a:t>
            </a:r>
            <a:r>
              <a:rPr lang="ru-RU" dirty="0" smtClean="0"/>
              <a:t>есть </a:t>
            </a:r>
            <a:r>
              <a:rPr lang="en-US" dirty="0" err="1" smtClean="0"/>
              <a:t>redmine</a:t>
            </a:r>
            <a:endParaRPr lang="en-US" dirty="0"/>
          </a:p>
          <a:p>
            <a:pPr lvl="2">
              <a:lnSpc>
                <a:spcPct val="150000"/>
              </a:lnSpc>
            </a:pPr>
            <a:endParaRPr lang="en-US" dirty="0" smtClean="0"/>
          </a:p>
        </p:txBody>
      </p:sp>
      <p:pic>
        <p:nvPicPr>
          <p:cNvPr id="3" name="Picture 2"/>
          <p:cNvPicPr>
            <a:picLocks noChangeAspect="1"/>
          </p:cNvPicPr>
          <p:nvPr/>
        </p:nvPicPr>
        <p:blipFill>
          <a:blip r:embed="rId3"/>
          <a:stretch>
            <a:fillRect/>
          </a:stretch>
        </p:blipFill>
        <p:spPr>
          <a:xfrm>
            <a:off x="611472" y="1559250"/>
            <a:ext cx="6104236" cy="3312421"/>
          </a:xfrm>
          <a:prstGeom prst="rect">
            <a:avLst/>
          </a:prstGeom>
        </p:spPr>
      </p:pic>
    </p:spTree>
    <p:extLst>
      <p:ext uri="{BB962C8B-B14F-4D97-AF65-F5344CB8AC3E}">
        <p14:creationId xmlns:p14="http://schemas.microsoft.com/office/powerpoint/2010/main" val="38108097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3618" y="0"/>
            <a:ext cx="7723350" cy="945000"/>
          </a:xfrm>
        </p:spPr>
        <p:txBody>
          <a:bodyPr>
            <a:normAutofit/>
          </a:bodyPr>
          <a:lstStyle/>
          <a:p>
            <a:r>
              <a:rPr lang="en-US" dirty="0" smtClean="0"/>
              <a:t>Open source </a:t>
            </a:r>
            <a:r>
              <a:rPr lang="ru-RU" dirty="0" smtClean="0"/>
              <a:t>фреймворки</a:t>
            </a:r>
            <a:endParaRPr lang="ru-RU" dirty="0"/>
          </a:p>
        </p:txBody>
      </p:sp>
      <p:sp>
        <p:nvSpPr>
          <p:cNvPr id="5" name="Объект 4"/>
          <p:cNvSpPr>
            <a:spLocks noGrp="1"/>
          </p:cNvSpPr>
          <p:nvPr>
            <p:ph idx="1"/>
          </p:nvPr>
        </p:nvSpPr>
        <p:spPr>
          <a:xfrm>
            <a:off x="117000" y="982004"/>
            <a:ext cx="7981586" cy="3626678"/>
          </a:xfrm>
        </p:spPr>
        <p:txBody>
          <a:bodyPr>
            <a:normAutofit fontScale="85000" lnSpcReduction="10000"/>
          </a:bodyPr>
          <a:lstStyle/>
          <a:p>
            <a:pPr marL="342900" indent="-342900">
              <a:lnSpc>
                <a:spcPct val="150000"/>
              </a:lnSpc>
              <a:buFont typeface="Wingdings" panose="05000000000000000000" pitchFamily="2" charset="2"/>
              <a:buChar char="§"/>
            </a:pPr>
            <a:r>
              <a:rPr lang="en-US" dirty="0" smtClean="0">
                <a:solidFill>
                  <a:schemeClr val="tx2">
                    <a:lumMod val="60000"/>
                    <a:lumOff val="40000"/>
                  </a:schemeClr>
                </a:solidFill>
                <a:latin typeface="+mj-lt"/>
              </a:rPr>
              <a:t>SDK for PHP: </a:t>
            </a:r>
            <a:r>
              <a:rPr lang="en-US" b="1" u="sng" dirty="0" smtClean="0">
                <a:solidFill>
                  <a:schemeClr val="tx2">
                    <a:lumMod val="60000"/>
                    <a:lumOff val="40000"/>
                  </a:schemeClr>
                </a:solidFill>
                <a:latin typeface="+mj-lt"/>
              </a:rPr>
              <a:t>phpazure.codeplex.com</a:t>
            </a:r>
          </a:p>
          <a:p>
            <a:pPr marL="342900" indent="-342900">
              <a:lnSpc>
                <a:spcPct val="150000"/>
              </a:lnSpc>
              <a:buFont typeface="Wingdings" panose="05000000000000000000" pitchFamily="2" charset="2"/>
              <a:buChar char="§"/>
            </a:pPr>
            <a:r>
              <a:rPr lang="en-US" dirty="0" smtClean="0">
                <a:solidFill>
                  <a:schemeClr val="tx2">
                    <a:lumMod val="60000"/>
                    <a:lumOff val="40000"/>
                  </a:schemeClr>
                </a:solidFill>
                <a:latin typeface="+mj-lt"/>
              </a:rPr>
              <a:t>Ruby </a:t>
            </a:r>
            <a:r>
              <a:rPr lang="en-US" dirty="0">
                <a:solidFill>
                  <a:schemeClr val="tx2">
                    <a:lumMod val="60000"/>
                    <a:lumOff val="40000"/>
                  </a:schemeClr>
                </a:solidFill>
                <a:latin typeface="+mj-lt"/>
              </a:rPr>
              <a:t>on </a:t>
            </a:r>
            <a:r>
              <a:rPr lang="en-US" dirty="0" smtClean="0">
                <a:solidFill>
                  <a:schemeClr val="tx2">
                    <a:lumMod val="60000"/>
                    <a:lumOff val="40000"/>
                  </a:schemeClr>
                </a:solidFill>
                <a:latin typeface="+mj-lt"/>
              </a:rPr>
              <a:t>Rails SDK: </a:t>
            </a:r>
            <a:r>
              <a:rPr lang="en-US" b="1" u="sng" dirty="0" smtClean="0">
                <a:solidFill>
                  <a:schemeClr val="tx2">
                    <a:lumMod val="60000"/>
                    <a:lumOff val="40000"/>
                  </a:schemeClr>
                </a:solidFill>
                <a:latin typeface="+mj-lt"/>
              </a:rPr>
              <a:t>rubyonrailsinazure.codeplex.com</a:t>
            </a:r>
          </a:p>
          <a:p>
            <a:pPr marL="342900" indent="-342900">
              <a:lnSpc>
                <a:spcPct val="150000"/>
              </a:lnSpc>
              <a:buFont typeface="Wingdings" panose="05000000000000000000" pitchFamily="2" charset="2"/>
              <a:buChar char="§"/>
            </a:pPr>
            <a:r>
              <a:rPr lang="en-US" dirty="0" smtClean="0">
                <a:solidFill>
                  <a:schemeClr val="tx2">
                    <a:lumMod val="60000"/>
                    <a:lumOff val="40000"/>
                  </a:schemeClr>
                </a:solidFill>
                <a:latin typeface="+mj-lt"/>
              </a:rPr>
              <a:t>DNN - </a:t>
            </a:r>
            <a:r>
              <a:rPr lang="en-US" dirty="0" err="1" smtClean="0">
                <a:solidFill>
                  <a:schemeClr val="tx2">
                    <a:lumMod val="60000"/>
                    <a:lumOff val="40000"/>
                  </a:schemeClr>
                </a:solidFill>
                <a:latin typeface="+mj-lt"/>
              </a:rPr>
              <a:t>DotNetNuke</a:t>
            </a:r>
            <a:r>
              <a:rPr lang="en-US" dirty="0" smtClean="0">
                <a:solidFill>
                  <a:schemeClr val="tx2">
                    <a:lumMod val="60000"/>
                    <a:lumOff val="40000"/>
                  </a:schemeClr>
                </a:solidFill>
                <a:latin typeface="+mj-lt"/>
              </a:rPr>
              <a:t> </a:t>
            </a:r>
            <a:r>
              <a:rPr lang="en-US" dirty="0">
                <a:solidFill>
                  <a:schemeClr val="tx2">
                    <a:lumMod val="60000"/>
                    <a:lumOff val="40000"/>
                  </a:schemeClr>
                </a:solidFill>
                <a:latin typeface="+mj-lt"/>
              </a:rPr>
              <a:t>CMS: </a:t>
            </a:r>
            <a:r>
              <a:rPr lang="en-US" b="1" u="sng" dirty="0" smtClean="0">
                <a:solidFill>
                  <a:schemeClr val="tx2">
                    <a:lumMod val="60000"/>
                    <a:lumOff val="40000"/>
                  </a:schemeClr>
                </a:solidFill>
                <a:latin typeface="+mj-lt"/>
              </a:rPr>
              <a:t>dotnetnuke.codeplex.com</a:t>
            </a:r>
          </a:p>
          <a:p>
            <a:pPr marL="342900" indent="-342900">
              <a:lnSpc>
                <a:spcPct val="150000"/>
              </a:lnSpc>
              <a:buFont typeface="Wingdings" panose="05000000000000000000" pitchFamily="2" charset="2"/>
              <a:buChar char="§"/>
            </a:pPr>
            <a:r>
              <a:rPr lang="en-US" dirty="0" smtClean="0">
                <a:solidFill>
                  <a:schemeClr val="tx2">
                    <a:lumMod val="60000"/>
                    <a:lumOff val="40000"/>
                  </a:schemeClr>
                </a:solidFill>
                <a:latin typeface="+mj-lt"/>
              </a:rPr>
              <a:t>Lucene.NET</a:t>
            </a:r>
            <a:r>
              <a:rPr lang="ru-RU" dirty="0" smtClean="0">
                <a:solidFill>
                  <a:schemeClr val="tx2">
                    <a:lumMod val="60000"/>
                    <a:lumOff val="40000"/>
                  </a:schemeClr>
                </a:solidFill>
                <a:latin typeface="+mj-lt"/>
              </a:rPr>
              <a:t> на базе блобов</a:t>
            </a:r>
            <a:r>
              <a:rPr lang="en-US" dirty="0" smtClean="0">
                <a:solidFill>
                  <a:schemeClr val="tx2">
                    <a:lumMod val="60000"/>
                    <a:lumOff val="40000"/>
                  </a:schemeClr>
                </a:solidFill>
                <a:latin typeface="+mj-lt"/>
              </a:rPr>
              <a:t>: </a:t>
            </a:r>
            <a:r>
              <a:rPr lang="en-US" b="1" u="sng" dirty="0" smtClean="0">
                <a:solidFill>
                  <a:schemeClr val="tx2">
                    <a:lumMod val="60000"/>
                    <a:lumOff val="40000"/>
                  </a:schemeClr>
                </a:solidFill>
                <a:latin typeface="+mj-lt"/>
              </a:rPr>
              <a:t>azuredirectory.codeplex.com</a:t>
            </a:r>
          </a:p>
          <a:p>
            <a:pPr marL="342900" indent="-342900">
              <a:lnSpc>
                <a:spcPct val="150000"/>
              </a:lnSpc>
              <a:buFont typeface="Wingdings" panose="05000000000000000000" pitchFamily="2" charset="2"/>
              <a:buChar char="§"/>
            </a:pPr>
            <a:r>
              <a:rPr lang="en-US" dirty="0" smtClean="0">
                <a:solidFill>
                  <a:schemeClr val="tx2">
                    <a:lumMod val="60000"/>
                    <a:lumOff val="40000"/>
                  </a:schemeClr>
                </a:solidFill>
                <a:latin typeface="+mj-lt"/>
              </a:rPr>
              <a:t>Python for Visual Studio: </a:t>
            </a:r>
            <a:r>
              <a:rPr lang="en-US" b="1" u="sng" dirty="0" smtClean="0">
                <a:solidFill>
                  <a:schemeClr val="tx2">
                    <a:lumMod val="60000"/>
                    <a:lumOff val="40000"/>
                  </a:schemeClr>
                </a:solidFill>
                <a:latin typeface="+mj-lt"/>
              </a:rPr>
              <a:t>pytools.codeplex.com</a:t>
            </a:r>
          </a:p>
          <a:p>
            <a:pPr marL="342900" indent="-342900">
              <a:lnSpc>
                <a:spcPct val="150000"/>
              </a:lnSpc>
              <a:buFont typeface="Wingdings" panose="05000000000000000000" pitchFamily="2" charset="2"/>
              <a:buChar char="§"/>
            </a:pPr>
            <a:r>
              <a:rPr lang="en-US" dirty="0" smtClean="0">
                <a:solidFill>
                  <a:schemeClr val="tx2">
                    <a:lumMod val="60000"/>
                    <a:lumOff val="40000"/>
                  </a:schemeClr>
                </a:solidFill>
                <a:latin typeface="+mj-lt"/>
              </a:rPr>
              <a:t>ASP.NET web stack (MVC, Web API ):</a:t>
            </a:r>
            <a:r>
              <a:rPr lang="ru-RU" dirty="0" smtClean="0">
                <a:solidFill>
                  <a:schemeClr val="tx2">
                    <a:lumMod val="60000"/>
                    <a:lumOff val="40000"/>
                  </a:schemeClr>
                </a:solidFill>
                <a:latin typeface="+mj-lt"/>
              </a:rPr>
              <a:t> </a:t>
            </a:r>
            <a:r>
              <a:rPr lang="en-US" b="1" u="sng" dirty="0" smtClean="0">
                <a:solidFill>
                  <a:schemeClr val="tx2">
                    <a:lumMod val="60000"/>
                    <a:lumOff val="40000"/>
                  </a:schemeClr>
                </a:solidFill>
                <a:latin typeface="+mj-lt"/>
              </a:rPr>
              <a:t>aspnetwebstack.codeplex.com</a:t>
            </a:r>
            <a:endParaRPr lang="en-US" b="1" u="sng" dirty="0">
              <a:solidFill>
                <a:schemeClr val="tx2">
                  <a:lumMod val="60000"/>
                  <a:lumOff val="40000"/>
                </a:schemeClr>
              </a:solidFill>
              <a:latin typeface="+mj-lt"/>
            </a:endParaRPr>
          </a:p>
          <a:p>
            <a:pPr lvl="2"/>
            <a:endParaRPr lang="ru-RU" dirty="0" smtClean="0">
              <a:solidFill>
                <a:schemeClr val="tx2">
                  <a:lumMod val="60000"/>
                  <a:lumOff val="40000"/>
                </a:schemeClr>
              </a:solidFill>
              <a:latin typeface="+mj-lt"/>
            </a:endParaRPr>
          </a:p>
        </p:txBody>
      </p:sp>
    </p:spTree>
    <p:extLst>
      <p:ext uri="{BB962C8B-B14F-4D97-AF65-F5344CB8AC3E}">
        <p14:creationId xmlns:p14="http://schemas.microsoft.com/office/powerpoint/2010/main" val="590278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616067" y="6750"/>
            <a:ext cx="7723350" cy="945000"/>
          </a:xfrm>
        </p:spPr>
        <p:txBody>
          <a:bodyPr>
            <a:normAutofit/>
          </a:bodyPr>
          <a:lstStyle/>
          <a:p>
            <a:r>
              <a:rPr lang="en-US" dirty="0"/>
              <a:t>Cloud </a:t>
            </a:r>
            <a:r>
              <a:rPr lang="en-US" dirty="0" smtClean="0"/>
              <a:t>Ninja</a:t>
            </a:r>
            <a:r>
              <a:rPr lang="en-US" dirty="0"/>
              <a:t>:</a:t>
            </a:r>
            <a:r>
              <a:rPr lang="en-US" dirty="0" smtClean="0"/>
              <a:t>  </a:t>
            </a:r>
            <a:r>
              <a:rPr lang="en-US" b="1" u="sng" dirty="0" smtClean="0">
                <a:solidFill>
                  <a:schemeClr val="tx1">
                    <a:lumMod val="50000"/>
                    <a:lumOff val="50000"/>
                  </a:schemeClr>
                </a:solidFill>
              </a:rPr>
              <a:t>cloudninja.codeplex.com</a:t>
            </a:r>
            <a:endParaRPr lang="ru-RU" b="1" u="sng" dirty="0">
              <a:solidFill>
                <a:schemeClr val="tx1">
                  <a:lumMod val="50000"/>
                  <a:lumOff val="50000"/>
                </a:schemeClr>
              </a:solidFill>
            </a:endParaRPr>
          </a:p>
        </p:txBody>
      </p:sp>
      <p:sp>
        <p:nvSpPr>
          <p:cNvPr id="5" name="Объект 4"/>
          <p:cNvSpPr>
            <a:spLocks noGrp="1"/>
          </p:cNvSpPr>
          <p:nvPr>
            <p:ph idx="1"/>
          </p:nvPr>
        </p:nvSpPr>
        <p:spPr>
          <a:xfrm>
            <a:off x="1616067" y="931951"/>
            <a:ext cx="6631586" cy="3626678"/>
          </a:xfrm>
        </p:spPr>
        <p:txBody>
          <a:bodyPr>
            <a:normAutofit/>
          </a:bodyPr>
          <a:lstStyle/>
          <a:p>
            <a:pPr lvl="2"/>
            <a:r>
              <a:rPr lang="en-US" dirty="0" smtClean="0"/>
              <a:t>Open source </a:t>
            </a:r>
            <a:r>
              <a:rPr lang="ru-RU" dirty="0" smtClean="0"/>
              <a:t>проект –  пример реализации многотенантного приложения</a:t>
            </a:r>
          </a:p>
          <a:p>
            <a:pPr lvl="2"/>
            <a:r>
              <a:rPr lang="ru-RU" dirty="0" smtClean="0"/>
              <a:t>Может стать отличной основой для вашего кода</a:t>
            </a:r>
          </a:p>
          <a:p>
            <a:pPr lvl="2"/>
            <a:r>
              <a:rPr lang="ru-RU" dirty="0" smtClean="0"/>
              <a:t>Мониторинг</a:t>
            </a:r>
            <a:r>
              <a:rPr lang="en-US" dirty="0" smtClean="0"/>
              <a:t> (</a:t>
            </a:r>
            <a:r>
              <a:rPr lang="ru-RU" dirty="0" smtClean="0"/>
              <a:t>в том числе входящего</a:t>
            </a:r>
            <a:r>
              <a:rPr lang="en-US" dirty="0" smtClean="0"/>
              <a:t>/</a:t>
            </a:r>
            <a:r>
              <a:rPr lang="ru-RU" dirty="0" smtClean="0"/>
              <a:t>исходящего трафика, транзакций к хранилищам с разделением данных по тенантам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328" y="1876950"/>
            <a:ext cx="4081544" cy="2514938"/>
          </a:xfrm>
          <a:prstGeom prst="rect">
            <a:avLst/>
          </a:prstGeom>
        </p:spPr>
      </p:pic>
      <p:sp>
        <p:nvSpPr>
          <p:cNvPr id="7" name="Объект 4"/>
          <p:cNvSpPr txBox="1">
            <a:spLocks/>
          </p:cNvSpPr>
          <p:nvPr/>
        </p:nvSpPr>
        <p:spPr>
          <a:xfrm>
            <a:off x="117000" y="2112437"/>
            <a:ext cx="6631586" cy="3626678"/>
          </a:xfrm>
          <a:prstGeom prst="rect">
            <a:avLst/>
          </a:prstGeom>
        </p:spPr>
        <p:txBody>
          <a:bodyPr vert="horz" lIns="27000" tIns="34290" rIns="27000" bIns="34290" rtlCol="0">
            <a:normAutofit/>
          </a:bodyPr>
          <a:lstStyle>
            <a:lvl1pPr marL="0" indent="0" algn="l" defTabSz="914400" rtl="0" eaLnBrk="1" latinLnBrk="0" hangingPunct="1">
              <a:lnSpc>
                <a:spcPct val="90000"/>
              </a:lnSpc>
              <a:spcBef>
                <a:spcPts val="1800"/>
              </a:spcBef>
              <a:buFont typeface="Wingdings" panose="05000000000000000000" pitchFamily="2" charset="2"/>
              <a:buNone/>
              <a:defRPr lang="en-US" sz="3200" kern="1200" dirty="0" smtClean="0">
                <a:solidFill>
                  <a:schemeClr val="accent4">
                    <a:lumMod val="60000"/>
                    <a:lumOff val="40000"/>
                  </a:schemeClr>
                </a:solidFill>
                <a:latin typeface="+mn-lt"/>
                <a:ea typeface="+mn-ea"/>
                <a:cs typeface="+mn-cs"/>
              </a:defRPr>
            </a:lvl1pPr>
            <a:lvl2pPr marL="0" indent="0" algn="l" defTabSz="914400" rtl="0" eaLnBrk="1" latinLnBrk="0" hangingPunct="1">
              <a:lnSpc>
                <a:spcPct val="90000"/>
              </a:lnSpc>
              <a:spcBef>
                <a:spcPts val="500"/>
              </a:spcBef>
              <a:buFont typeface="Wingdings" panose="05000000000000000000" pitchFamily="2" charset="2"/>
              <a:buNone/>
              <a:defRPr sz="2400" kern="1200">
                <a:solidFill>
                  <a:schemeClr val="tx2"/>
                </a:solidFill>
                <a:latin typeface="+mn-lt"/>
                <a:ea typeface="+mn-ea"/>
                <a:cs typeface="+mn-cs"/>
              </a:defRPr>
            </a:lvl2pPr>
            <a:lvl3pPr marL="273050" indent="-185738"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ru-RU" sz="1350" dirty="0">
                <a:solidFill>
                  <a:srgbClr val="505050">
                    <a:lumMod val="75000"/>
                    <a:lumOff val="25000"/>
                  </a:srgbClr>
                </a:solidFill>
              </a:rPr>
              <a:t>Автоматическое масштабирование</a:t>
            </a:r>
          </a:p>
          <a:p>
            <a:pPr lvl="2"/>
            <a:r>
              <a:rPr lang="ru-RU" sz="1350" dirty="0">
                <a:solidFill>
                  <a:srgbClr val="505050">
                    <a:lumMod val="75000"/>
                    <a:lumOff val="25000"/>
                  </a:srgbClr>
                </a:solidFill>
              </a:rPr>
              <a:t>Идентификация с использованием </a:t>
            </a:r>
            <a:r>
              <a:rPr lang="en-US" sz="1350" dirty="0">
                <a:solidFill>
                  <a:srgbClr val="505050">
                    <a:lumMod val="75000"/>
                    <a:lumOff val="25000"/>
                  </a:srgbClr>
                </a:solidFill>
              </a:rPr>
              <a:t>Access Control Services</a:t>
            </a:r>
          </a:p>
          <a:p>
            <a:pPr lvl="2"/>
            <a:r>
              <a:rPr lang="ru-RU" sz="1350" dirty="0">
                <a:solidFill>
                  <a:srgbClr val="505050">
                    <a:lumMod val="75000"/>
                    <a:lumOff val="25000"/>
                  </a:srgbClr>
                </a:solidFill>
              </a:rPr>
              <a:t>Провижионинг ( выкладывание )</a:t>
            </a:r>
          </a:p>
          <a:p>
            <a:pPr lvl="2"/>
            <a:r>
              <a:rPr lang="ru-RU" sz="1350" dirty="0">
                <a:solidFill>
                  <a:srgbClr val="505050">
                    <a:lumMod val="75000"/>
                    <a:lumOff val="25000"/>
                  </a:srgbClr>
                </a:solidFill>
              </a:rPr>
              <a:t>Красивые диаграммы по данным мониторинга</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3" y="3215541"/>
            <a:ext cx="4979105" cy="1892610"/>
          </a:xfrm>
          <a:prstGeom prst="rect">
            <a:avLst/>
          </a:prstGeom>
        </p:spPr>
      </p:pic>
      <p:pic>
        <p:nvPicPr>
          <p:cNvPr id="9" name="Picture 8"/>
          <p:cNvPicPr>
            <a:picLocks noChangeAspect="1"/>
          </p:cNvPicPr>
          <p:nvPr/>
        </p:nvPicPr>
        <p:blipFill>
          <a:blip r:embed="rId4"/>
          <a:stretch>
            <a:fillRect/>
          </a:stretch>
        </p:blipFill>
        <p:spPr>
          <a:xfrm>
            <a:off x="32672" y="107237"/>
            <a:ext cx="1604160" cy="2005200"/>
          </a:xfrm>
          <a:prstGeom prst="rect">
            <a:avLst/>
          </a:prstGeom>
        </p:spPr>
      </p:pic>
    </p:spTree>
    <p:extLst>
      <p:ext uri="{BB962C8B-B14F-4D97-AF65-F5344CB8AC3E}">
        <p14:creationId xmlns:p14="http://schemas.microsoft.com/office/powerpoint/2010/main" val="23886618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961" y="546750"/>
            <a:ext cx="5429250" cy="4076700"/>
          </a:xfrm>
          <a:prstGeom prst="rect">
            <a:avLst/>
          </a:prstGeom>
        </p:spPr>
      </p:pic>
      <p:sp>
        <p:nvSpPr>
          <p:cNvPr id="4" name="Заголовок 3"/>
          <p:cNvSpPr>
            <a:spLocks noGrp="1"/>
          </p:cNvSpPr>
          <p:nvPr>
            <p:ph type="title"/>
          </p:nvPr>
        </p:nvSpPr>
        <p:spPr>
          <a:xfrm>
            <a:off x="41193" y="-135000"/>
            <a:ext cx="8038382" cy="1221750"/>
          </a:xfrm>
        </p:spPr>
        <p:txBody>
          <a:bodyPr>
            <a:normAutofit/>
          </a:bodyPr>
          <a:lstStyle/>
          <a:p>
            <a:r>
              <a:rPr lang="en-US" sz="4950" b="1" u="sng" dirty="0">
                <a:hlinkClick r:id="rId3"/>
              </a:rPr>
              <a:t>windowsazure.github.io</a:t>
            </a:r>
            <a:endParaRPr lang="ru-RU" sz="4950" b="1" u="sng" dirty="0"/>
          </a:p>
        </p:txBody>
      </p:sp>
      <p:sp>
        <p:nvSpPr>
          <p:cNvPr id="5" name="Объект 4"/>
          <p:cNvSpPr>
            <a:spLocks noGrp="1"/>
          </p:cNvSpPr>
          <p:nvPr>
            <p:ph idx="1"/>
          </p:nvPr>
        </p:nvSpPr>
        <p:spPr>
          <a:xfrm>
            <a:off x="387000" y="993151"/>
            <a:ext cx="7036586" cy="3626678"/>
          </a:xfrm>
        </p:spPr>
        <p:txBody>
          <a:bodyPr>
            <a:normAutofit/>
          </a:bodyPr>
          <a:lstStyle/>
          <a:p>
            <a:pPr lvl="2"/>
            <a:endParaRPr lang="en-US" dirty="0" smtClean="0"/>
          </a:p>
          <a:p>
            <a:pPr lvl="2"/>
            <a:endParaRPr lang="en-US" dirty="0" smtClean="0"/>
          </a:p>
          <a:p>
            <a:pPr lvl="2"/>
            <a:endParaRPr lang="en-US" dirty="0" smtClean="0"/>
          </a:p>
          <a:p>
            <a:pPr lvl="2"/>
            <a:endParaRPr lang="en-US" dirty="0"/>
          </a:p>
          <a:p>
            <a:pPr lvl="2"/>
            <a:endParaRPr lang="en-US" dirty="0" smtClean="0"/>
          </a:p>
          <a:p>
            <a:pPr lvl="2"/>
            <a:endParaRPr lang="en-US" dirty="0" smtClean="0"/>
          </a:p>
          <a:p>
            <a:pPr marL="65484" lvl="2" indent="0">
              <a:buNone/>
            </a:pPr>
            <a:endParaRPr lang="ru-RU" dirty="0" smtClean="0"/>
          </a:p>
        </p:txBody>
      </p:sp>
      <p:sp>
        <p:nvSpPr>
          <p:cNvPr id="7" name="Объект 4"/>
          <p:cNvSpPr txBox="1">
            <a:spLocks/>
          </p:cNvSpPr>
          <p:nvPr/>
        </p:nvSpPr>
        <p:spPr>
          <a:xfrm>
            <a:off x="252000" y="993150"/>
            <a:ext cx="6631586" cy="3626678"/>
          </a:xfrm>
          <a:prstGeom prst="rect">
            <a:avLst/>
          </a:prstGeom>
        </p:spPr>
        <p:txBody>
          <a:bodyPr vert="horz" lIns="27000" tIns="34290" rIns="27000" bIns="34290" rtlCol="0">
            <a:normAutofit fontScale="92500" lnSpcReduction="20000"/>
          </a:bodyPr>
          <a:lstStyle>
            <a:lvl1pPr marL="0" indent="0" algn="l" defTabSz="914400" rtl="0" eaLnBrk="1" latinLnBrk="0" hangingPunct="1">
              <a:lnSpc>
                <a:spcPct val="90000"/>
              </a:lnSpc>
              <a:spcBef>
                <a:spcPts val="1800"/>
              </a:spcBef>
              <a:buFont typeface="Wingdings" panose="05000000000000000000" pitchFamily="2" charset="2"/>
              <a:buNone/>
              <a:defRPr lang="en-US" sz="3200" kern="1200" dirty="0" smtClean="0">
                <a:solidFill>
                  <a:schemeClr val="accent4">
                    <a:lumMod val="60000"/>
                    <a:lumOff val="40000"/>
                  </a:schemeClr>
                </a:solidFill>
                <a:latin typeface="+mn-lt"/>
                <a:ea typeface="+mn-ea"/>
                <a:cs typeface="+mn-cs"/>
              </a:defRPr>
            </a:lvl1pPr>
            <a:lvl2pPr marL="0" indent="0" algn="l" defTabSz="914400" rtl="0" eaLnBrk="1" latinLnBrk="0" hangingPunct="1">
              <a:lnSpc>
                <a:spcPct val="90000"/>
              </a:lnSpc>
              <a:spcBef>
                <a:spcPts val="500"/>
              </a:spcBef>
              <a:buFont typeface="Wingdings" panose="05000000000000000000" pitchFamily="2" charset="2"/>
              <a:buNone/>
              <a:defRPr sz="2400" kern="1200">
                <a:solidFill>
                  <a:schemeClr val="tx2"/>
                </a:solidFill>
                <a:latin typeface="+mn-lt"/>
                <a:ea typeface="+mn-ea"/>
                <a:cs typeface="+mn-cs"/>
              </a:defRPr>
            </a:lvl2pPr>
            <a:lvl3pPr marL="273050" indent="-185738"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200000"/>
              </a:lnSpc>
            </a:pPr>
            <a:r>
              <a:rPr lang="en-US" sz="1350" dirty="0">
                <a:solidFill>
                  <a:srgbClr val="505050">
                    <a:lumMod val="75000"/>
                    <a:lumOff val="25000"/>
                  </a:srgbClr>
                </a:solidFill>
              </a:rPr>
              <a:t>.NET SDK – </a:t>
            </a:r>
            <a:r>
              <a:rPr lang="ru-RU" sz="1350" dirty="0">
                <a:solidFill>
                  <a:srgbClr val="505050">
                    <a:lumMod val="75000"/>
                    <a:lumOff val="25000"/>
                  </a:srgbClr>
                </a:solidFill>
              </a:rPr>
              <a:t>работа с хранилищами,  очередями, медиа сервисами</a:t>
            </a:r>
          </a:p>
          <a:p>
            <a:pPr lvl="2">
              <a:lnSpc>
                <a:spcPct val="200000"/>
              </a:lnSpc>
            </a:pPr>
            <a:r>
              <a:rPr lang="en-US" sz="1350" dirty="0">
                <a:solidFill>
                  <a:srgbClr val="505050">
                    <a:lumMod val="75000"/>
                    <a:lumOff val="25000"/>
                  </a:srgbClr>
                </a:solidFill>
              </a:rPr>
              <a:t>Java SDK – </a:t>
            </a:r>
            <a:r>
              <a:rPr lang="ru-RU" sz="1350" dirty="0">
                <a:solidFill>
                  <a:srgbClr val="505050">
                    <a:lumMod val="75000"/>
                    <a:lumOff val="25000"/>
                  </a:srgbClr>
                </a:solidFill>
              </a:rPr>
              <a:t>хранилища, медиа сервисы, </a:t>
            </a:r>
            <a:r>
              <a:rPr lang="en-US" sz="1350" dirty="0">
                <a:solidFill>
                  <a:srgbClr val="505050">
                    <a:lumMod val="75000"/>
                    <a:lumOff val="25000"/>
                  </a:srgbClr>
                </a:solidFill>
              </a:rPr>
              <a:t>service bus</a:t>
            </a:r>
          </a:p>
          <a:p>
            <a:pPr lvl="2">
              <a:lnSpc>
                <a:spcPct val="200000"/>
              </a:lnSpc>
            </a:pPr>
            <a:r>
              <a:rPr lang="en-US" sz="1350" dirty="0">
                <a:solidFill>
                  <a:srgbClr val="505050">
                    <a:lumMod val="75000"/>
                    <a:lumOff val="25000"/>
                  </a:srgbClr>
                </a:solidFill>
              </a:rPr>
              <a:t>Node.js – </a:t>
            </a:r>
            <a:r>
              <a:rPr lang="ru-RU" sz="1350" dirty="0">
                <a:solidFill>
                  <a:srgbClr val="505050">
                    <a:lumMod val="75000"/>
                    <a:lumOff val="25000"/>
                  </a:srgbClr>
                </a:solidFill>
              </a:rPr>
              <a:t>работа с хранилищами, управление ресурсами, БД </a:t>
            </a:r>
            <a:r>
              <a:rPr lang="en-US" sz="1350" dirty="0">
                <a:solidFill>
                  <a:srgbClr val="505050">
                    <a:lumMod val="75000"/>
                    <a:lumOff val="25000"/>
                  </a:srgbClr>
                </a:solidFill>
              </a:rPr>
              <a:t>SQL </a:t>
            </a:r>
            <a:endParaRPr lang="ru-RU" sz="1350" dirty="0">
              <a:solidFill>
                <a:srgbClr val="505050">
                  <a:lumMod val="75000"/>
                  <a:lumOff val="25000"/>
                </a:srgbClr>
              </a:solidFill>
            </a:endParaRPr>
          </a:p>
          <a:p>
            <a:pPr lvl="2">
              <a:lnSpc>
                <a:spcPct val="200000"/>
              </a:lnSpc>
            </a:pPr>
            <a:r>
              <a:rPr lang="en-US" sz="1350" dirty="0">
                <a:solidFill>
                  <a:srgbClr val="505050">
                    <a:lumMod val="75000"/>
                    <a:lumOff val="25000"/>
                  </a:srgbClr>
                </a:solidFill>
              </a:rPr>
              <a:t>PHP –</a:t>
            </a:r>
            <a:r>
              <a:rPr lang="ru-RU" sz="1350" dirty="0">
                <a:solidFill>
                  <a:srgbClr val="505050">
                    <a:lumMod val="75000"/>
                    <a:lumOff val="25000"/>
                  </a:srgbClr>
                </a:solidFill>
              </a:rPr>
              <a:t> работа с хранилищами, вычислительными ресурсам</a:t>
            </a:r>
          </a:p>
          <a:p>
            <a:pPr lvl="2">
              <a:lnSpc>
                <a:spcPct val="200000"/>
              </a:lnSpc>
            </a:pPr>
            <a:r>
              <a:rPr lang="en-US" sz="1350" dirty="0">
                <a:solidFill>
                  <a:srgbClr val="505050">
                    <a:lumMod val="75000"/>
                    <a:lumOff val="25000"/>
                  </a:srgbClr>
                </a:solidFill>
              </a:rPr>
              <a:t>Python–</a:t>
            </a:r>
            <a:r>
              <a:rPr lang="ru-RU" sz="1350" dirty="0">
                <a:solidFill>
                  <a:srgbClr val="505050">
                    <a:lumMod val="75000"/>
                    <a:lumOff val="25000"/>
                  </a:srgbClr>
                </a:solidFill>
              </a:rPr>
              <a:t> работа с хранилищами, вычислительными ресурсам</a:t>
            </a:r>
          </a:p>
          <a:p>
            <a:pPr lvl="2">
              <a:lnSpc>
                <a:spcPct val="200000"/>
              </a:lnSpc>
            </a:pPr>
            <a:r>
              <a:rPr lang="en-US" sz="1350" dirty="0">
                <a:solidFill>
                  <a:srgbClr val="505050">
                    <a:lumMod val="75000"/>
                    <a:lumOff val="25000"/>
                  </a:srgbClr>
                </a:solidFill>
              </a:rPr>
              <a:t>Ruby  –</a:t>
            </a:r>
            <a:r>
              <a:rPr lang="ru-RU" sz="1350" dirty="0">
                <a:solidFill>
                  <a:srgbClr val="505050">
                    <a:lumMod val="75000"/>
                    <a:lumOff val="25000"/>
                  </a:srgbClr>
                </a:solidFill>
              </a:rPr>
              <a:t> работа с хранилищами, вычислительными ресурсам</a:t>
            </a:r>
            <a:endParaRPr lang="en-US" sz="1350" dirty="0">
              <a:solidFill>
                <a:srgbClr val="505050">
                  <a:lumMod val="75000"/>
                  <a:lumOff val="25000"/>
                </a:srgbClr>
              </a:solidFill>
            </a:endParaRPr>
          </a:p>
          <a:p>
            <a:pPr lvl="2">
              <a:lnSpc>
                <a:spcPct val="200000"/>
              </a:lnSpc>
            </a:pPr>
            <a:r>
              <a:rPr lang="en-US" sz="1350" dirty="0">
                <a:solidFill>
                  <a:srgbClr val="505050">
                    <a:lumMod val="75000"/>
                    <a:lumOff val="25000"/>
                  </a:srgbClr>
                </a:solidFill>
              </a:rPr>
              <a:t>Mobile Services – IOS, Android, Windows Phone, JavaScript, Windows Store</a:t>
            </a:r>
          </a:p>
          <a:p>
            <a:pPr lvl="2">
              <a:lnSpc>
                <a:spcPct val="200000"/>
              </a:lnSpc>
            </a:pPr>
            <a:r>
              <a:rPr lang="ru-RU" sz="1350" dirty="0">
                <a:solidFill>
                  <a:srgbClr val="505050">
                    <a:lumMod val="75000"/>
                    <a:lumOff val="25000"/>
                  </a:srgbClr>
                </a:solidFill>
              </a:rPr>
              <a:t>Библиотеки для командной строки – </a:t>
            </a:r>
            <a:r>
              <a:rPr lang="en-US" sz="1350" dirty="0">
                <a:solidFill>
                  <a:srgbClr val="505050">
                    <a:lumMod val="75000"/>
                    <a:lumOff val="25000"/>
                  </a:srgbClr>
                </a:solidFill>
              </a:rPr>
              <a:t>PowerShell </a:t>
            </a:r>
            <a:r>
              <a:rPr lang="ru-RU" sz="1350" dirty="0">
                <a:solidFill>
                  <a:srgbClr val="505050">
                    <a:lumMod val="75000"/>
                    <a:lumOff val="25000"/>
                  </a:srgbClr>
                </a:solidFill>
              </a:rPr>
              <a:t>и </a:t>
            </a:r>
            <a:r>
              <a:rPr lang="en-US" sz="1350" dirty="0">
                <a:solidFill>
                  <a:srgbClr val="505050">
                    <a:lumMod val="75000"/>
                    <a:lumOff val="25000"/>
                  </a:srgbClr>
                </a:solidFill>
              </a:rPr>
              <a:t>node.js</a:t>
            </a:r>
          </a:p>
          <a:p>
            <a:pPr lvl="2">
              <a:lnSpc>
                <a:spcPct val="200000"/>
              </a:lnSpc>
            </a:pPr>
            <a:r>
              <a:rPr lang="en-US" sz="1350" dirty="0" err="1">
                <a:solidFill>
                  <a:srgbClr val="505050">
                    <a:lumMod val="75000"/>
                    <a:lumOff val="25000"/>
                  </a:srgbClr>
                </a:solidFill>
              </a:rPr>
              <a:t>IISNode</a:t>
            </a:r>
            <a:r>
              <a:rPr lang="en-US" sz="1350" dirty="0">
                <a:solidFill>
                  <a:srgbClr val="505050">
                    <a:lumMod val="75000"/>
                    <a:lumOff val="25000"/>
                  </a:srgbClr>
                </a:solidFill>
              </a:rPr>
              <a:t> – </a:t>
            </a:r>
            <a:r>
              <a:rPr lang="ru-RU" sz="1350" dirty="0">
                <a:solidFill>
                  <a:srgbClr val="505050">
                    <a:lumMod val="75000"/>
                    <a:lumOff val="25000"/>
                  </a:srgbClr>
                </a:solidFill>
              </a:rPr>
              <a:t>хостинг </a:t>
            </a:r>
            <a:r>
              <a:rPr lang="en-US" sz="1350" dirty="0">
                <a:solidFill>
                  <a:srgbClr val="505050">
                    <a:lumMod val="75000"/>
                    <a:lumOff val="25000"/>
                  </a:srgbClr>
                </a:solidFill>
              </a:rPr>
              <a:t>node.js </a:t>
            </a:r>
            <a:r>
              <a:rPr lang="ru-RU" sz="1350" dirty="0">
                <a:solidFill>
                  <a:srgbClr val="505050">
                    <a:lumMod val="75000"/>
                    <a:lumOff val="25000"/>
                  </a:srgbClr>
                </a:solidFill>
              </a:rPr>
              <a:t>на </a:t>
            </a:r>
            <a:r>
              <a:rPr lang="en-US" sz="1350" dirty="0">
                <a:solidFill>
                  <a:srgbClr val="505050">
                    <a:lumMod val="75000"/>
                    <a:lumOff val="25000"/>
                  </a:srgbClr>
                </a:solidFill>
              </a:rPr>
              <a:t>IIS</a:t>
            </a:r>
            <a:endParaRPr lang="ru-RU" sz="1350" dirty="0">
              <a:solidFill>
                <a:srgbClr val="505050">
                  <a:lumMod val="75000"/>
                  <a:lumOff val="25000"/>
                </a:srgbClr>
              </a:solidFill>
            </a:endParaRPr>
          </a:p>
          <a:p>
            <a:pPr lvl="2">
              <a:lnSpc>
                <a:spcPct val="200000"/>
              </a:lnSpc>
            </a:pPr>
            <a:endParaRPr lang="ru-RU" sz="1350" dirty="0">
              <a:solidFill>
                <a:srgbClr val="505050">
                  <a:lumMod val="75000"/>
                  <a:lumOff val="25000"/>
                </a:srgbClr>
              </a:solidFill>
            </a:endParaRPr>
          </a:p>
        </p:txBody>
      </p:sp>
    </p:spTree>
    <p:extLst>
      <p:ext uri="{BB962C8B-B14F-4D97-AF65-F5344CB8AC3E}">
        <p14:creationId xmlns:p14="http://schemas.microsoft.com/office/powerpoint/2010/main" val="1526364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281461" y="209204"/>
            <a:ext cx="7723350" cy="540000"/>
          </a:xfrm>
        </p:spPr>
        <p:txBody>
          <a:bodyPr/>
          <a:lstStyle/>
          <a:p>
            <a:r>
              <a:rPr lang="ru-RU" dirty="0" smtClean="0"/>
              <a:t>Содержание</a:t>
            </a:r>
            <a:endParaRPr lang="ru-RU" dirty="0"/>
          </a:p>
        </p:txBody>
      </p:sp>
      <p:sp>
        <p:nvSpPr>
          <p:cNvPr id="5" name="Объект 4"/>
          <p:cNvSpPr>
            <a:spLocks noGrp="1"/>
          </p:cNvSpPr>
          <p:nvPr>
            <p:ph idx="1"/>
          </p:nvPr>
        </p:nvSpPr>
        <p:spPr>
          <a:xfrm>
            <a:off x="387000" y="1086750"/>
            <a:ext cx="6525312" cy="3735300"/>
          </a:xfrm>
        </p:spPr>
        <p:txBody>
          <a:bodyPr>
            <a:normAutofit fontScale="55000" lnSpcReduction="20000"/>
          </a:bodyPr>
          <a:lstStyle/>
          <a:p>
            <a:pPr lvl="2">
              <a:lnSpc>
                <a:spcPct val="270000"/>
              </a:lnSpc>
            </a:pPr>
            <a:r>
              <a:rPr lang="ru-RU" sz="4300" dirty="0"/>
              <a:t>Немного про </a:t>
            </a:r>
            <a:r>
              <a:rPr lang="en-US" sz="4300" dirty="0"/>
              <a:t>Windows </a:t>
            </a:r>
            <a:r>
              <a:rPr lang="en-US" sz="4300" dirty="0" smtClean="0"/>
              <a:t>Azure</a:t>
            </a:r>
          </a:p>
          <a:p>
            <a:pPr lvl="2">
              <a:lnSpc>
                <a:spcPct val="270000"/>
              </a:lnSpc>
            </a:pPr>
            <a:r>
              <a:rPr lang="en-US" sz="4300" dirty="0" err="1" smtClean="0"/>
              <a:t>HDInsight</a:t>
            </a:r>
            <a:r>
              <a:rPr lang="en-US" sz="4300" dirty="0" smtClean="0"/>
              <a:t> – </a:t>
            </a:r>
            <a:r>
              <a:rPr lang="en-US" sz="4300" dirty="0" err="1" smtClean="0"/>
              <a:t>Hadoop</a:t>
            </a:r>
            <a:r>
              <a:rPr lang="en-US" sz="4300" dirty="0" smtClean="0"/>
              <a:t> </a:t>
            </a:r>
            <a:r>
              <a:rPr lang="ru-RU" sz="4300" dirty="0" smtClean="0"/>
              <a:t>в </a:t>
            </a:r>
            <a:r>
              <a:rPr lang="en-US" sz="4300" dirty="0" smtClean="0"/>
              <a:t>Azure</a:t>
            </a:r>
            <a:endParaRPr lang="ru-RU" sz="4300" dirty="0" smtClean="0"/>
          </a:p>
          <a:p>
            <a:pPr lvl="2">
              <a:lnSpc>
                <a:spcPct val="270000"/>
              </a:lnSpc>
            </a:pPr>
            <a:r>
              <a:rPr lang="en-US" sz="4300" dirty="0" smtClean="0"/>
              <a:t>Q/A</a:t>
            </a:r>
          </a:p>
          <a:p>
            <a:pPr lvl="2"/>
            <a:endParaRPr lang="en-US" sz="2700" dirty="0"/>
          </a:p>
          <a:p>
            <a:pPr marL="65484" lvl="2" indent="0">
              <a:buNone/>
            </a:pPr>
            <a:endParaRPr lang="en-US" sz="2700" dirty="0" smtClean="0"/>
          </a:p>
          <a:p>
            <a:pPr marL="65484" lvl="2" indent="0">
              <a:buNone/>
            </a:pPr>
            <a:r>
              <a:rPr lang="en-US" sz="2700" dirty="0"/>
              <a:t> </a:t>
            </a:r>
            <a:r>
              <a:rPr lang="en-US" sz="2700" dirty="0" smtClean="0"/>
              <a:t>      </a:t>
            </a:r>
            <a:endParaRPr lang="ru-RU" sz="27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8" y="1581617"/>
            <a:ext cx="3870516" cy="2902887"/>
          </a:xfrm>
          <a:prstGeom prst="rect">
            <a:avLst/>
          </a:prstGeom>
        </p:spPr>
      </p:pic>
      <p:pic>
        <p:nvPicPr>
          <p:cNvPr id="7" name="Picture 2" descr="New 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5561" y="95416"/>
            <a:ext cx="917575" cy="6326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45657" y="95416"/>
            <a:ext cx="2932213" cy="707886"/>
          </a:xfrm>
          <a:prstGeom prst="rect">
            <a:avLst/>
          </a:prstGeom>
          <a:noFill/>
        </p:spPr>
        <p:txBody>
          <a:bodyPr wrap="none" rtlCol="0">
            <a:spAutoFit/>
          </a:bodyPr>
          <a:lstStyle/>
          <a:p>
            <a:r>
              <a:rPr lang="en-US" sz="4000" b="1" dirty="0" smtClean="0"/>
              <a:t>#</a:t>
            </a:r>
            <a:r>
              <a:rPr lang="en-US" sz="4000" b="1" dirty="0" err="1" smtClean="0"/>
              <a:t>bigdataby</a:t>
            </a:r>
            <a:endParaRPr lang="ru-RU" sz="4000" b="1" dirty="0"/>
          </a:p>
        </p:txBody>
      </p:sp>
    </p:spTree>
    <p:extLst>
      <p:ext uri="{BB962C8B-B14F-4D97-AF65-F5344CB8AC3E}">
        <p14:creationId xmlns:p14="http://schemas.microsoft.com/office/powerpoint/2010/main" val="22612191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58565"/>
            <a:ext cx="7723350" cy="945000"/>
          </a:xfrm>
        </p:spPr>
        <p:txBody>
          <a:bodyPr>
            <a:normAutofit/>
          </a:bodyPr>
          <a:lstStyle/>
          <a:p>
            <a:r>
              <a:rPr lang="ru-RU" dirty="0" smtClean="0"/>
              <a:t>Как воспользоваться</a:t>
            </a:r>
            <a:r>
              <a:rPr lang="en-US" dirty="0"/>
              <a:t> </a:t>
            </a:r>
            <a:r>
              <a:rPr lang="en-US" dirty="0" smtClean="0"/>
              <a:t>- </a:t>
            </a:r>
            <a:r>
              <a:rPr lang="ru-RU" dirty="0" smtClean="0"/>
              <a:t>оплата</a:t>
            </a:r>
            <a:r>
              <a:rPr lang="en-US" dirty="0" smtClean="0"/>
              <a:t> </a:t>
            </a:r>
            <a:endParaRPr lang="ru-RU" dirty="0"/>
          </a:p>
        </p:txBody>
      </p:sp>
      <p:sp>
        <p:nvSpPr>
          <p:cNvPr id="5" name="Объект 4"/>
          <p:cNvSpPr>
            <a:spLocks noGrp="1"/>
          </p:cNvSpPr>
          <p:nvPr>
            <p:ph idx="1"/>
          </p:nvPr>
        </p:nvSpPr>
        <p:spPr>
          <a:xfrm>
            <a:off x="56108" y="681750"/>
            <a:ext cx="4920893" cy="3780000"/>
          </a:xfrm>
        </p:spPr>
        <p:txBody>
          <a:bodyPr>
            <a:noAutofit/>
          </a:bodyPr>
          <a:lstStyle/>
          <a:p>
            <a:pPr lvl="2">
              <a:lnSpc>
                <a:spcPct val="200000"/>
              </a:lnSpc>
            </a:pPr>
            <a:r>
              <a:rPr lang="ru-RU" sz="1200" dirty="0"/>
              <a:t>Кредитная карта – </a:t>
            </a:r>
            <a:r>
              <a:rPr lang="en-US" sz="1200" dirty="0"/>
              <a:t>Pay-as-you-go</a:t>
            </a:r>
            <a:r>
              <a:rPr lang="ru-RU" sz="1200" dirty="0"/>
              <a:t>, выставляется счет в конце месяца по фактически использованным ресурсам</a:t>
            </a:r>
          </a:p>
          <a:p>
            <a:pPr lvl="2">
              <a:lnSpc>
                <a:spcPct val="200000"/>
              </a:lnSpc>
            </a:pPr>
            <a:r>
              <a:rPr lang="ru-RU" sz="1200" dirty="0"/>
              <a:t>Вариант с предоплатой – </a:t>
            </a:r>
            <a:r>
              <a:rPr lang="en-US" sz="1200" dirty="0"/>
              <a:t>MOSP</a:t>
            </a:r>
            <a:r>
              <a:rPr lang="ru-RU" sz="1200" dirty="0"/>
              <a:t> </a:t>
            </a:r>
            <a:r>
              <a:rPr lang="ru-RU" sz="1200" dirty="0"/>
              <a:t>– предоплата (коммитмент) на определенную сумму, есть скидки</a:t>
            </a:r>
          </a:p>
          <a:p>
            <a:pPr lvl="2">
              <a:lnSpc>
                <a:spcPct val="200000"/>
              </a:lnSpc>
            </a:pPr>
            <a:r>
              <a:rPr lang="ru-RU" sz="1200" dirty="0"/>
              <a:t>Оплата по корпоративному соглашению – </a:t>
            </a:r>
            <a:r>
              <a:rPr lang="en-US" sz="1200" dirty="0"/>
              <a:t>EA </a:t>
            </a:r>
            <a:r>
              <a:rPr lang="ru-RU" sz="1200" dirty="0"/>
              <a:t>через </a:t>
            </a:r>
            <a:r>
              <a:rPr lang="en-US" sz="1200" dirty="0"/>
              <a:t>LAR</a:t>
            </a:r>
            <a:r>
              <a:rPr lang="ru-RU" sz="1200" dirty="0"/>
              <a:t>-ов, значительные скидки</a:t>
            </a:r>
          </a:p>
          <a:p>
            <a:pPr lvl="2">
              <a:lnSpc>
                <a:spcPct val="200000"/>
              </a:lnSpc>
            </a:pPr>
            <a:r>
              <a:rPr lang="ru-RU" sz="1200" dirty="0"/>
              <a:t>Если нужны счета-фактуры или оплата наличными – это можно сделать через Облакотеку </a:t>
            </a:r>
            <a:r>
              <a:rPr lang="en-US" sz="1200" dirty="0"/>
              <a:t>- </a:t>
            </a:r>
            <a:r>
              <a:rPr lang="en-US" sz="1800" b="1" u="sng" dirty="0">
                <a:solidFill>
                  <a:schemeClr val="accent4"/>
                </a:solidFill>
              </a:rPr>
              <a:t>azure.oblakoteka.ru</a:t>
            </a:r>
            <a:r>
              <a:rPr lang="en-US" sz="1200" dirty="0"/>
              <a:t>  </a:t>
            </a:r>
            <a:r>
              <a:rPr lang="ru-RU" sz="1200" dirty="0"/>
              <a:t>или Софтлайн</a:t>
            </a:r>
            <a:r>
              <a:rPr lang="en-US" sz="1200" dirty="0"/>
              <a:t> - </a:t>
            </a:r>
            <a:r>
              <a:rPr lang="en-US" sz="2400" b="1" u="sng" dirty="0">
                <a:solidFill>
                  <a:schemeClr val="accent4"/>
                </a:solidFill>
              </a:rPr>
              <a:t>azure.softline.ru</a:t>
            </a:r>
            <a:endParaRPr lang="ru-RU" sz="2400" b="1" u="sng" dirty="0">
              <a:solidFill>
                <a:schemeClr val="accent4"/>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072" y="681750"/>
            <a:ext cx="3780504" cy="2517816"/>
          </a:xfrm>
          <a:prstGeom prst="rect">
            <a:avLst/>
          </a:prstGeom>
        </p:spPr>
      </p:pic>
    </p:spTree>
    <p:extLst>
      <p:ext uri="{BB962C8B-B14F-4D97-AF65-F5344CB8AC3E}">
        <p14:creationId xmlns:p14="http://schemas.microsoft.com/office/powerpoint/2010/main" val="3847533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5487" y="0"/>
            <a:ext cx="7723350" cy="945000"/>
          </a:xfrm>
        </p:spPr>
        <p:txBody>
          <a:bodyPr>
            <a:normAutofit/>
          </a:bodyPr>
          <a:lstStyle/>
          <a:p>
            <a:r>
              <a:rPr lang="ru-RU" dirty="0" smtClean="0"/>
              <a:t>Бесплатные опции</a:t>
            </a:r>
            <a:endParaRPr lang="ru-RU" dirty="0"/>
          </a:p>
        </p:txBody>
      </p:sp>
      <p:sp>
        <p:nvSpPr>
          <p:cNvPr id="5" name="Объект 4"/>
          <p:cNvSpPr>
            <a:spLocks noGrp="1"/>
          </p:cNvSpPr>
          <p:nvPr>
            <p:ph idx="1"/>
          </p:nvPr>
        </p:nvSpPr>
        <p:spPr>
          <a:xfrm>
            <a:off x="0" y="816750"/>
            <a:ext cx="8154379" cy="2025000"/>
          </a:xfrm>
        </p:spPr>
        <p:txBody>
          <a:bodyPr>
            <a:noAutofit/>
          </a:bodyPr>
          <a:lstStyle/>
          <a:p>
            <a:pPr lvl="2"/>
            <a:r>
              <a:rPr lang="en-US" sz="1800" dirty="0"/>
              <a:t>30 </a:t>
            </a:r>
            <a:r>
              <a:rPr lang="ru-RU" sz="1800" dirty="0"/>
              <a:t>дневный триал на </a:t>
            </a:r>
            <a:r>
              <a:rPr lang="en-US" sz="1800" dirty="0"/>
              <a:t>windowsazure.com</a:t>
            </a:r>
            <a:endParaRPr lang="en-US" sz="1800" b="1" u="sng" dirty="0">
              <a:solidFill>
                <a:schemeClr val="accent4"/>
              </a:solidFill>
            </a:endParaRPr>
          </a:p>
          <a:p>
            <a:pPr lvl="2"/>
            <a:r>
              <a:rPr lang="ru-RU" sz="1800" dirty="0"/>
              <a:t>Триал</a:t>
            </a:r>
            <a:r>
              <a:rPr lang="en-US" sz="1800" dirty="0"/>
              <a:t> </a:t>
            </a:r>
            <a:r>
              <a:rPr lang="ru-RU" sz="1800" dirty="0"/>
              <a:t>для </a:t>
            </a:r>
            <a:r>
              <a:rPr lang="en-US" sz="1800" dirty="0"/>
              <a:t>MSDN </a:t>
            </a:r>
            <a:r>
              <a:rPr lang="ru-RU" sz="1800" dirty="0"/>
              <a:t>подписчиков </a:t>
            </a:r>
          </a:p>
          <a:p>
            <a:pPr lvl="2"/>
            <a:r>
              <a:rPr lang="ru-RU" sz="1800" dirty="0"/>
              <a:t>Для стартапов - </a:t>
            </a:r>
            <a:r>
              <a:rPr lang="en-US" sz="1800" dirty="0" err="1"/>
              <a:t>BizSpark</a:t>
            </a:r>
            <a:r>
              <a:rPr lang="en-US" sz="1800" dirty="0"/>
              <a:t> </a:t>
            </a:r>
            <a:r>
              <a:rPr lang="ru-RU" sz="1800" dirty="0"/>
              <a:t>на 3 года – включает в себя 8 </a:t>
            </a:r>
            <a:r>
              <a:rPr lang="en-US" sz="1800" dirty="0"/>
              <a:t>MSDN </a:t>
            </a:r>
            <a:r>
              <a:rPr lang="ru-RU" sz="1800" dirty="0"/>
              <a:t>подписок!</a:t>
            </a:r>
          </a:p>
          <a:p>
            <a:pPr lvl="2"/>
            <a:r>
              <a:rPr lang="en-US" sz="1800" dirty="0"/>
              <a:t>Windows Azure Offer $60K – </a:t>
            </a:r>
            <a:r>
              <a:rPr lang="ru-RU" sz="1800" dirty="0"/>
              <a:t>облако на 2 года на </a:t>
            </a:r>
            <a:r>
              <a:rPr lang="en-US" sz="1800" dirty="0"/>
              <a:t>$60 000 ( </a:t>
            </a:r>
            <a:r>
              <a:rPr lang="ru-RU" sz="1800" dirty="0"/>
              <a:t>на конкурсной основе )</a:t>
            </a:r>
            <a:endParaRPr lang="ru-RU" sz="1800" dirty="0"/>
          </a:p>
          <a:p>
            <a:pPr marL="65484" lvl="2" indent="0">
              <a:buNone/>
            </a:pPr>
            <a:r>
              <a:rPr lang="ru-RU" sz="1800" dirty="0"/>
              <a:t>При использовании ресурсов облака для </a:t>
            </a:r>
            <a:r>
              <a:rPr lang="en-US" sz="1800" dirty="0" err="1"/>
              <a:t>BizSpark</a:t>
            </a:r>
            <a:r>
              <a:rPr lang="en-US" sz="1800" dirty="0"/>
              <a:t> </a:t>
            </a:r>
            <a:r>
              <a:rPr lang="ru-RU" sz="1800" dirty="0"/>
              <a:t>и </a:t>
            </a:r>
            <a:r>
              <a:rPr lang="en-US" sz="1800" dirty="0"/>
              <a:t>MSDN </a:t>
            </a:r>
            <a:r>
              <a:rPr lang="ru-RU" sz="1800" dirty="0"/>
              <a:t>подписчиков ( при необходимости использовать ресурсы больше месячного лимита ) – скидка на ресурсы от 25%.</a:t>
            </a:r>
            <a:endParaRPr lang="en-US" sz="1800" dirty="0"/>
          </a:p>
          <a:p>
            <a:pPr marL="65484" lvl="2" indent="0">
              <a:buNone/>
            </a:pPr>
            <a:endParaRPr lang="ru-RU" sz="1800" dirty="0"/>
          </a:p>
          <a:p>
            <a:pPr marL="65484" lvl="2" indent="0">
              <a:buNone/>
            </a:pP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0" y="3118500"/>
            <a:ext cx="5670000" cy="1967143"/>
          </a:xfrm>
          <a:prstGeom prst="rect">
            <a:avLst/>
          </a:prstGeom>
        </p:spPr>
      </p:pic>
    </p:spTree>
    <p:extLst>
      <p:ext uri="{BB962C8B-B14F-4D97-AF65-F5344CB8AC3E}">
        <p14:creationId xmlns:p14="http://schemas.microsoft.com/office/powerpoint/2010/main" val="14724051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ru-RU"/>
          </a:p>
        </p:txBody>
      </p:sp>
      <p:sp>
        <p:nvSpPr>
          <p:cNvPr id="3" name="Title 2"/>
          <p:cNvSpPr>
            <a:spLocks noGrp="1"/>
          </p:cNvSpPr>
          <p:nvPr>
            <p:ph type="title"/>
          </p:nvPr>
        </p:nvSpPr>
        <p:spPr/>
        <p:txBody>
          <a:bodyPr/>
          <a:lstStyle/>
          <a:p>
            <a:endParaRPr lang="ru-RU"/>
          </a:p>
        </p:txBody>
      </p:sp>
      <p:sp>
        <p:nvSpPr>
          <p:cNvPr id="4" name="Title 8"/>
          <p:cNvSpPr txBox="1">
            <a:spLocks/>
          </p:cNvSpPr>
          <p:nvPr/>
        </p:nvSpPr>
        <p:spPr>
          <a:xfrm>
            <a:off x="387533" y="230758"/>
            <a:ext cx="8008982" cy="553854"/>
          </a:xfrm>
          <a:prstGeom prst="rect">
            <a:avLst/>
          </a:prstGeom>
        </p:spPr>
        <p:txBody>
          <a:bodyPr vert="horz" lIns="68580" tIns="34290" rIns="68580" bIns="3429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500" dirty="0"/>
              <a:t>Программы</a:t>
            </a:r>
            <a:r>
              <a:rPr lang="en-US" sz="4500" dirty="0"/>
              <a:t> Microsoft  </a:t>
            </a:r>
            <a:r>
              <a:rPr lang="en-US" sz="4500" dirty="0" err="1"/>
              <a:t>BizSpark</a:t>
            </a:r>
            <a:endParaRPr lang="ru-RU" sz="1750" dirty="0"/>
          </a:p>
        </p:txBody>
      </p:sp>
      <p:graphicFrame>
        <p:nvGraphicFramePr>
          <p:cNvPr id="5" name="Content Placeholder 17"/>
          <p:cNvGraphicFramePr>
            <a:graphicFrameLocks/>
          </p:cNvGraphicFramePr>
          <p:nvPr>
            <p:extLst/>
          </p:nvPr>
        </p:nvGraphicFramePr>
        <p:xfrm>
          <a:off x="259656" y="586602"/>
          <a:ext cx="8443811" cy="2127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10"/>
          <p:cNvSpPr txBox="1">
            <a:spLocks/>
          </p:cNvSpPr>
          <p:nvPr/>
        </p:nvSpPr>
        <p:spPr>
          <a:xfrm>
            <a:off x="558087" y="2832715"/>
            <a:ext cx="2386949" cy="1384995"/>
          </a:xfrm>
          <a:prstGeom prst="rect">
            <a:avLst/>
          </a:prstGeom>
        </p:spPr>
        <p:txBody>
          <a:bodyPr vert="horz" wrap="square" lIns="112471" tIns="0" rIns="0" bIns="0" rtlCol="0" anchor="t" anchorCtr="0">
            <a:spAutoFit/>
          </a:bodyP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253" indent="-214253">
              <a:buFont typeface="Wingdings" panose="05000000000000000000" pitchFamily="2" charset="2"/>
              <a:buChar char="§"/>
            </a:pPr>
            <a:endParaRPr lang="ru-RU" sz="1500" b="1" dirty="0">
              <a:solidFill>
                <a:schemeClr val="tx1"/>
              </a:solidFill>
            </a:endParaRPr>
          </a:p>
          <a:p>
            <a:pPr marL="214253" indent="-214253">
              <a:buFont typeface="Wingdings" panose="05000000000000000000" pitchFamily="2" charset="2"/>
              <a:buChar char="§"/>
            </a:pPr>
            <a:r>
              <a:rPr lang="ru-RU" sz="1500" b="1" dirty="0">
                <a:solidFill>
                  <a:schemeClr val="tx1"/>
                </a:solidFill>
              </a:rPr>
              <a:t>Средства разработки и тестирования ПО</a:t>
            </a:r>
          </a:p>
          <a:p>
            <a:pPr marL="214253" indent="-214253">
              <a:buFont typeface="Wingdings" panose="05000000000000000000" pitchFamily="2" charset="2"/>
              <a:buChar char="§"/>
            </a:pPr>
            <a:r>
              <a:rPr lang="ru-RU" sz="1500" b="1" dirty="0">
                <a:solidFill>
                  <a:schemeClr val="tx1"/>
                </a:solidFill>
              </a:rPr>
              <a:t>ИТ-инфраструктура</a:t>
            </a:r>
          </a:p>
          <a:p>
            <a:pPr marL="214253" indent="-214253">
              <a:buFont typeface="Wingdings" panose="05000000000000000000" pitchFamily="2" charset="2"/>
              <a:buChar char="§"/>
            </a:pPr>
            <a:r>
              <a:rPr lang="ru-RU" sz="1500" b="1" dirty="0">
                <a:solidFill>
                  <a:schemeClr val="tx1"/>
                </a:solidFill>
              </a:rPr>
              <a:t>Доступ в магазин приложений</a:t>
            </a:r>
            <a:endParaRPr lang="ru-RU" sz="1050" b="1" dirty="0">
              <a:solidFill>
                <a:schemeClr val="tx1"/>
              </a:solidFill>
            </a:endParaRPr>
          </a:p>
        </p:txBody>
      </p:sp>
      <p:sp>
        <p:nvSpPr>
          <p:cNvPr id="7" name="Content Placeholder 11"/>
          <p:cNvSpPr txBox="1">
            <a:spLocks/>
          </p:cNvSpPr>
          <p:nvPr/>
        </p:nvSpPr>
        <p:spPr>
          <a:xfrm>
            <a:off x="3306891" y="2832713"/>
            <a:ext cx="2386949" cy="622863"/>
          </a:xfrm>
          <a:prstGeom prst="rect">
            <a:avLst/>
          </a:prstGeom>
        </p:spPr>
        <p:txBody>
          <a:bodyPr vert="horz" wrap="square" lIns="157459"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499" b="1" dirty="0"/>
              <a:t>Денежные гранты на создание продукта до </a:t>
            </a:r>
            <a:r>
              <a:rPr lang="en-US" sz="1499" b="1" dirty="0"/>
              <a:t>$100k</a:t>
            </a:r>
            <a:endParaRPr lang="ru-RU" sz="1499" b="1" dirty="0"/>
          </a:p>
        </p:txBody>
      </p:sp>
      <p:sp>
        <p:nvSpPr>
          <p:cNvPr id="8" name="Content Placeholder 12"/>
          <p:cNvSpPr txBox="1">
            <a:spLocks/>
          </p:cNvSpPr>
          <p:nvPr/>
        </p:nvSpPr>
        <p:spPr>
          <a:xfrm>
            <a:off x="6055695" y="2816958"/>
            <a:ext cx="2897966" cy="2177776"/>
          </a:xfrm>
          <a:prstGeom prst="rect">
            <a:avLst/>
          </a:prstGeom>
        </p:spPr>
        <p:txBody>
          <a:bodyPr vert="horz" wrap="square" lIns="89977"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4253" indent="-214253" fontAlgn="ctr">
              <a:buFont typeface="Wingdings" panose="05000000000000000000" pitchFamily="2" charset="2"/>
              <a:buChar char="§"/>
            </a:pPr>
            <a:endParaRPr lang="ru-RU" sz="1499" b="1" dirty="0"/>
          </a:p>
          <a:p>
            <a:pPr marL="214253" indent="-214253" fontAlgn="ctr">
              <a:buFont typeface="Wingdings" panose="05000000000000000000" pitchFamily="2" charset="2"/>
              <a:buChar char="§"/>
            </a:pPr>
            <a:r>
              <a:rPr lang="ru-RU" sz="1499" b="1" dirty="0"/>
              <a:t>$60</a:t>
            </a:r>
            <a:r>
              <a:rPr lang="en-US" sz="1499" b="1" dirty="0"/>
              <a:t>k </a:t>
            </a:r>
            <a:r>
              <a:rPr lang="ru-RU" sz="1499" b="1" dirty="0"/>
              <a:t>для Windows Azure</a:t>
            </a:r>
          </a:p>
          <a:p>
            <a:pPr marL="214253" indent="-214253" fontAlgn="ctr">
              <a:buFont typeface="Wingdings" panose="05000000000000000000" pitchFamily="2" charset="2"/>
              <a:buChar char="§"/>
            </a:pPr>
            <a:r>
              <a:rPr lang="ru-RU" sz="1499" b="1" dirty="0"/>
              <a:t>Менторская помощь</a:t>
            </a:r>
          </a:p>
          <a:p>
            <a:pPr marL="214253" indent="-214253" fontAlgn="ctr">
              <a:buFont typeface="Wingdings" panose="05000000000000000000" pitchFamily="2" charset="2"/>
              <a:buChar char="§"/>
            </a:pPr>
            <a:r>
              <a:rPr lang="ru-RU" sz="1499" b="1" dirty="0"/>
              <a:t>Технологический консалтинг</a:t>
            </a:r>
          </a:p>
          <a:p>
            <a:pPr marL="214253" indent="-214253" fontAlgn="ctr">
              <a:buFont typeface="Wingdings" panose="05000000000000000000" pitchFamily="2" charset="2"/>
              <a:buChar char="§"/>
            </a:pPr>
            <a:r>
              <a:rPr lang="ru-RU" sz="1499" b="1" dirty="0"/>
              <a:t>Совместный маркетинг, </a:t>
            </a:r>
            <a:r>
              <a:rPr lang="en-US" sz="1499" b="1" dirty="0"/>
              <a:t>PR</a:t>
            </a:r>
            <a:endParaRPr lang="ru-RU" sz="1499" b="1" dirty="0"/>
          </a:p>
          <a:p>
            <a:endParaRPr lang="ru-RU" sz="2100" b="1" dirty="0"/>
          </a:p>
        </p:txBody>
      </p:sp>
      <p:sp>
        <p:nvSpPr>
          <p:cNvPr id="9" name="Rectangle 8"/>
          <p:cNvSpPr/>
          <p:nvPr/>
        </p:nvSpPr>
        <p:spPr>
          <a:xfrm>
            <a:off x="8046813" y="103155"/>
            <a:ext cx="906848" cy="361637"/>
          </a:xfrm>
          <a:prstGeom prst="rect">
            <a:avLst/>
          </a:prstGeom>
        </p:spPr>
        <p:txBody>
          <a:bodyPr wrap="square">
            <a:spAutoFit/>
          </a:bodyPr>
          <a:lstStyle/>
          <a:p>
            <a:r>
              <a:rPr lang="en-US" sz="1750" dirty="0">
                <a:solidFill>
                  <a:schemeClr val="tx2"/>
                </a:solidFill>
                <a:latin typeface="+mj-lt"/>
              </a:rPr>
              <a:t>®</a:t>
            </a:r>
            <a:endParaRPr lang="ru-RU" sz="1750" dirty="0">
              <a:solidFill>
                <a:schemeClr val="tx2"/>
              </a:solidFill>
              <a:latin typeface="+mj-lt"/>
            </a:endParaRPr>
          </a:p>
        </p:txBody>
      </p:sp>
      <p:sp>
        <p:nvSpPr>
          <p:cNvPr id="10" name="Rectangle 9"/>
          <p:cNvSpPr/>
          <p:nvPr/>
        </p:nvSpPr>
        <p:spPr>
          <a:xfrm>
            <a:off x="5725096" y="104553"/>
            <a:ext cx="906848" cy="361637"/>
          </a:xfrm>
          <a:prstGeom prst="rect">
            <a:avLst/>
          </a:prstGeom>
        </p:spPr>
        <p:txBody>
          <a:bodyPr wrap="square">
            <a:spAutoFit/>
          </a:bodyPr>
          <a:lstStyle/>
          <a:p>
            <a:r>
              <a:rPr lang="en-US" sz="1750" dirty="0">
                <a:solidFill>
                  <a:schemeClr val="tx2"/>
                </a:solidFill>
                <a:latin typeface="+mj-lt"/>
              </a:rPr>
              <a:t>®</a:t>
            </a:r>
            <a:endParaRPr lang="ru-RU" sz="1750" dirty="0">
              <a:solidFill>
                <a:schemeClr val="tx2"/>
              </a:solidFill>
              <a:latin typeface="+mj-lt"/>
            </a:endParaRPr>
          </a:p>
        </p:txBody>
      </p:sp>
    </p:spTree>
    <p:extLst>
      <p:ext uri="{BB962C8B-B14F-4D97-AF65-F5344CB8AC3E}">
        <p14:creationId xmlns:p14="http://schemas.microsoft.com/office/powerpoint/2010/main" val="3491783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58" y="3627481"/>
            <a:ext cx="1353125" cy="103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2053224" y="1291831"/>
            <a:ext cx="6699061" cy="2885405"/>
          </a:xfrm>
        </p:spPr>
        <p:txBody>
          <a:bodyPr>
            <a:normAutofit fontScale="92500" lnSpcReduction="20000"/>
          </a:bodyPr>
          <a:lstStyle/>
          <a:p>
            <a:pPr marL="42863" indent="0">
              <a:buNone/>
            </a:pPr>
            <a:r>
              <a:rPr lang="ru-RU" sz="1500" b="1" dirty="0"/>
              <a:t>«Идеальный кандидат»</a:t>
            </a:r>
          </a:p>
          <a:p>
            <a:r>
              <a:rPr lang="ru-RU" sz="1500" dirty="0"/>
              <a:t>Компания - разработчик </a:t>
            </a:r>
            <a:r>
              <a:rPr lang="ru-RU" sz="1500" dirty="0"/>
              <a:t>ПО </a:t>
            </a:r>
            <a:r>
              <a:rPr lang="ru-RU" sz="1500" dirty="0"/>
              <a:t>или интернет-сервиса, ориентированного на большой рынок (более $1млрд), а еще лучше – создает новую большую рыночную нишу (так называемые «подрывные» (</a:t>
            </a:r>
            <a:r>
              <a:rPr lang="en-US" sz="1500" dirty="0"/>
              <a:t>disruptive</a:t>
            </a:r>
            <a:r>
              <a:rPr lang="ru-RU" sz="1500" dirty="0"/>
              <a:t>) продукты и технологии) </a:t>
            </a:r>
          </a:p>
          <a:p>
            <a:r>
              <a:rPr lang="ru-RU" sz="1500" dirty="0"/>
              <a:t>К моменту подачи заявки компания имеет уже реализованный прототип и нуждается в финансировании для того, чтобы довести этот прототип до уровня коммерческого продукта</a:t>
            </a:r>
          </a:p>
          <a:p>
            <a:r>
              <a:rPr lang="ru-RU" sz="1500" dirty="0"/>
              <a:t>Есть понятный бизнес-план, понимание рынка, продукта, целевой аудитории, модели монетизации. Квалификация команды внушает экспертному жюри уверенность в том, что продукт будет реализован </a:t>
            </a:r>
          </a:p>
          <a:p>
            <a:r>
              <a:rPr lang="ru-RU" sz="1500" dirty="0"/>
              <a:t>И</a:t>
            </a:r>
            <a:r>
              <a:rPr lang="ru-RU" sz="1500" dirty="0"/>
              <a:t>спользование </a:t>
            </a:r>
            <a:r>
              <a:rPr lang="ru-RU" sz="1500" dirty="0"/>
              <a:t>стратегических технологий M</a:t>
            </a:r>
            <a:r>
              <a:rPr lang="en-US" sz="1500" dirty="0" err="1"/>
              <a:t>icrosoft</a:t>
            </a:r>
            <a:r>
              <a:rPr lang="en-US" sz="1500" dirty="0"/>
              <a:t> </a:t>
            </a:r>
            <a:r>
              <a:rPr lang="ru-RU" sz="1500" dirty="0"/>
              <a:t>- Windows Azure, Windows 8 и </a:t>
            </a:r>
            <a:r>
              <a:rPr lang="en-US" sz="1500" dirty="0"/>
              <a:t>Windows Phone</a:t>
            </a:r>
            <a:endParaRPr lang="ru-RU" sz="1500" dirty="0"/>
          </a:p>
        </p:txBody>
      </p:sp>
      <p:sp>
        <p:nvSpPr>
          <p:cNvPr id="4" name="Title 3"/>
          <p:cNvSpPr>
            <a:spLocks noGrp="1"/>
          </p:cNvSpPr>
          <p:nvPr>
            <p:ph type="title"/>
          </p:nvPr>
        </p:nvSpPr>
        <p:spPr/>
        <p:txBody>
          <a:bodyPr>
            <a:normAutofit fontScale="90000"/>
          </a:bodyPr>
          <a:lstStyle/>
          <a:p>
            <a:r>
              <a:rPr lang="ru-RU" sz="3300" b="1" dirty="0"/>
              <a:t>Фонд посевного </a:t>
            </a:r>
            <a:r>
              <a:rPr lang="ru-RU" sz="3300" b="1" dirty="0"/>
              <a:t>финансирования </a:t>
            </a:r>
            <a:r>
              <a:rPr lang="en-US" sz="3300" b="1" dirty="0"/>
              <a:t>Microsoft</a:t>
            </a:r>
            <a:endParaRPr lang="ru-RU" sz="3300" b="1"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2654" y="653748"/>
            <a:ext cx="1250156" cy="578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653" y="943070"/>
            <a:ext cx="1403652" cy="1403652"/>
          </a:xfrm>
          <a:prstGeom prst="rect">
            <a:avLst/>
          </a:prstGeom>
        </p:spPr>
      </p:pic>
    </p:spTree>
    <p:extLst>
      <p:ext uri="{BB962C8B-B14F-4D97-AF65-F5344CB8AC3E}">
        <p14:creationId xmlns:p14="http://schemas.microsoft.com/office/powerpoint/2010/main" val="18230444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58" y="3627481"/>
            <a:ext cx="1353125" cy="103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456700" y="2841416"/>
            <a:ext cx="7401251" cy="2029017"/>
          </a:xfrm>
        </p:spPr>
        <p:txBody>
          <a:bodyPr/>
          <a:lstStyle/>
          <a:p>
            <a:pPr marL="342900" lvl="1" indent="0">
              <a:buNone/>
            </a:pPr>
            <a:r>
              <a:rPr lang="en-US" dirty="0">
                <a:solidFill>
                  <a:schemeClr val="tx1"/>
                </a:solidFill>
              </a:rPr>
              <a:t>3</a:t>
            </a:r>
            <a:r>
              <a:rPr lang="en-US" dirty="0"/>
              <a:t>2</a:t>
            </a:r>
            <a:r>
              <a:rPr lang="ru-RU" dirty="0">
                <a:solidFill>
                  <a:schemeClr val="tx1"/>
                </a:solidFill>
              </a:rPr>
              <a:t> </a:t>
            </a:r>
            <a:r>
              <a:rPr lang="ru-RU" dirty="0">
                <a:solidFill>
                  <a:schemeClr val="tx1"/>
                </a:solidFill>
              </a:rPr>
              <a:t>российских</a:t>
            </a:r>
            <a:r>
              <a:rPr lang="en-US" sz="1350" dirty="0"/>
              <a:t> </a:t>
            </a:r>
            <a:r>
              <a:rPr lang="ru-RU" dirty="0">
                <a:solidFill>
                  <a:schemeClr val="tx1"/>
                </a:solidFill>
              </a:rPr>
              <a:t>стартапа  </a:t>
            </a:r>
            <a:r>
              <a:rPr lang="ru-RU" dirty="0">
                <a:solidFill>
                  <a:schemeClr val="tx1"/>
                </a:solidFill>
              </a:rPr>
              <a:t>уже получили </a:t>
            </a:r>
            <a:r>
              <a:rPr lang="ru-RU" dirty="0"/>
              <a:t>гранты</a:t>
            </a:r>
            <a:r>
              <a:rPr lang="en-US" dirty="0"/>
              <a:t> </a:t>
            </a:r>
            <a:r>
              <a:rPr lang="ru-RU" dirty="0"/>
              <a:t>на сумму около </a:t>
            </a:r>
            <a:r>
              <a:rPr lang="en-US" dirty="0"/>
              <a:t>$1.3M</a:t>
            </a:r>
            <a:r>
              <a:rPr lang="ru-RU" dirty="0">
                <a:solidFill>
                  <a:schemeClr val="tx1"/>
                </a:solidFill>
              </a:rPr>
              <a:t>: </a:t>
            </a:r>
          </a:p>
          <a:p>
            <a:pPr marL="342900" lvl="1" indent="0">
              <a:buNone/>
            </a:pPr>
            <a:r>
              <a:rPr lang="en-US" sz="1350" dirty="0" err="1">
                <a:solidFill>
                  <a:schemeClr val="tx1"/>
                </a:solidFill>
              </a:rPr>
              <a:t>ePythia</a:t>
            </a:r>
            <a:r>
              <a:rPr lang="en-US" sz="1350" dirty="0">
                <a:solidFill>
                  <a:schemeClr val="tx1"/>
                </a:solidFill>
              </a:rPr>
              <a:t>, </a:t>
            </a:r>
            <a:r>
              <a:rPr lang="en-US" sz="1350" dirty="0" err="1">
                <a:solidFill>
                  <a:schemeClr val="tx1"/>
                </a:solidFill>
              </a:rPr>
              <a:t>Wobot</a:t>
            </a:r>
            <a:r>
              <a:rPr lang="en-US" sz="1350" dirty="0">
                <a:solidFill>
                  <a:schemeClr val="tx1"/>
                </a:solidFill>
              </a:rPr>
              <a:t>, </a:t>
            </a:r>
            <a:r>
              <a:rPr lang="en-US" sz="1350" dirty="0" err="1">
                <a:solidFill>
                  <a:schemeClr val="tx1"/>
                </a:solidFill>
              </a:rPr>
              <a:t>ColorPen</a:t>
            </a:r>
            <a:r>
              <a:rPr lang="en-US" sz="1350" dirty="0">
                <a:solidFill>
                  <a:schemeClr val="tx1"/>
                </a:solidFill>
              </a:rPr>
              <a:t>, </a:t>
            </a:r>
            <a:r>
              <a:rPr lang="en-US" sz="1350" dirty="0" err="1">
                <a:solidFill>
                  <a:schemeClr val="tx1"/>
                </a:solidFill>
              </a:rPr>
              <a:t>PiratePay</a:t>
            </a:r>
            <a:r>
              <a:rPr lang="en-US" sz="1350" dirty="0">
                <a:solidFill>
                  <a:schemeClr val="tx1"/>
                </a:solidFill>
              </a:rPr>
              <a:t>, </a:t>
            </a:r>
            <a:r>
              <a:rPr lang="en-US" sz="1350" dirty="0" err="1">
                <a:solidFill>
                  <a:schemeClr val="tx1"/>
                </a:solidFill>
              </a:rPr>
              <a:t>Ajatix</a:t>
            </a:r>
            <a:r>
              <a:rPr lang="ru-RU" sz="1350" dirty="0">
                <a:solidFill>
                  <a:schemeClr val="tx1"/>
                </a:solidFill>
              </a:rPr>
              <a:t>, </a:t>
            </a:r>
            <a:r>
              <a:rPr lang="en-US" sz="1350" dirty="0">
                <a:solidFill>
                  <a:schemeClr val="tx1"/>
                </a:solidFill>
              </a:rPr>
              <a:t>SPEEREO, </a:t>
            </a:r>
            <a:r>
              <a:rPr lang="ru-RU" sz="1350" dirty="0">
                <a:solidFill>
                  <a:schemeClr val="tx1"/>
                </a:solidFill>
              </a:rPr>
              <a:t>BodyNova</a:t>
            </a:r>
            <a:r>
              <a:rPr lang="en-US" sz="1350" dirty="0">
                <a:solidFill>
                  <a:schemeClr val="tx1"/>
                </a:solidFill>
              </a:rPr>
              <a:t>,</a:t>
            </a:r>
            <a:r>
              <a:rPr lang="ru-RU" sz="1350" dirty="0">
                <a:solidFill>
                  <a:schemeClr val="tx1"/>
                </a:solidFill>
              </a:rPr>
              <a:t> ShopPoints</a:t>
            </a:r>
            <a:r>
              <a:rPr lang="en-US" sz="1350" dirty="0">
                <a:solidFill>
                  <a:schemeClr val="tx1"/>
                </a:solidFill>
              </a:rPr>
              <a:t>, Alpha Smart Systems, Cloud Health Care</a:t>
            </a:r>
            <a:r>
              <a:rPr lang="ru-RU" sz="1350" dirty="0"/>
              <a:t>, </a:t>
            </a:r>
            <a:r>
              <a:rPr lang="en-US" sz="1350" dirty="0" err="1"/>
              <a:t>ClipClockChoister</a:t>
            </a:r>
            <a:r>
              <a:rPr lang="ru-RU" sz="1350" dirty="0"/>
              <a:t>, </a:t>
            </a:r>
            <a:r>
              <a:rPr lang="en-US" sz="1350" dirty="0" err="1"/>
              <a:t>SportFort</a:t>
            </a:r>
            <a:r>
              <a:rPr lang="en-US" sz="1350" dirty="0"/>
              <a:t>, </a:t>
            </a:r>
            <a:r>
              <a:rPr lang="en-US" sz="1350" dirty="0" err="1"/>
              <a:t>MoosCool</a:t>
            </a:r>
            <a:r>
              <a:rPr lang="en-US" sz="1350" dirty="0"/>
              <a:t>, Car-Fin, </a:t>
            </a:r>
            <a:r>
              <a:rPr lang="en-US" sz="1350" dirty="0" err="1"/>
              <a:t>RealSpeaker</a:t>
            </a:r>
            <a:r>
              <a:rPr lang="en-US" sz="1350" dirty="0"/>
              <a:t>, </a:t>
            </a:r>
            <a:r>
              <a:rPr lang="en-US" sz="1350" dirty="0" err="1"/>
              <a:t>MD.Voice</a:t>
            </a:r>
            <a:r>
              <a:rPr lang="en-US" sz="1350" dirty="0"/>
              <a:t>, 10tracks, </a:t>
            </a:r>
            <a:r>
              <a:rPr lang="en-US" sz="1350" dirty="0" err="1"/>
              <a:t>Ubiq</a:t>
            </a:r>
            <a:r>
              <a:rPr lang="en-US" sz="1350" dirty="0"/>
              <a:t> Mobile </a:t>
            </a:r>
            <a:r>
              <a:rPr lang="ru-RU" sz="1350" dirty="0"/>
              <a:t> и др.</a:t>
            </a:r>
          </a:p>
          <a:p>
            <a:pPr marL="342900" lvl="1" indent="0">
              <a:buNone/>
            </a:pPr>
            <a:r>
              <a:rPr lang="ru-RU" dirty="0"/>
              <a:t>Прием заявок идет ежеквартально.</a:t>
            </a:r>
          </a:p>
        </p:txBody>
      </p:sp>
      <p:pic>
        <p:nvPicPr>
          <p:cNvPr id="5" name="Picture 6" descr="Description: http://filearchive.cnews.ru/img/cnews/2011/03/05/ms_e13f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7950" y="947819"/>
            <a:ext cx="1620000" cy="140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375196" y="4419466"/>
            <a:ext cx="5681616" cy="507831"/>
          </a:xfrm>
          <a:prstGeom prst="rec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ru-RU" sz="1500" dirty="0">
                <a:cs typeface="Arial" pitchFamily="34" charset="0"/>
                <a:sym typeface="Arial" charset="0"/>
              </a:rPr>
              <a:t>Подробнее: </a:t>
            </a:r>
            <a:r>
              <a:rPr lang="ru-RU" sz="1500" dirty="0"/>
              <a:t> </a:t>
            </a:r>
            <a:r>
              <a:rPr lang="en-US" sz="2700" b="1" u="sng" dirty="0">
                <a:hlinkClick r:id="rId5"/>
              </a:rPr>
              <a:t>ms-start.ru/</a:t>
            </a:r>
            <a:r>
              <a:rPr lang="en-US" sz="2700" b="1" u="sng" dirty="0" err="1">
                <a:hlinkClick r:id="rId5"/>
              </a:rPr>
              <a:t>rusfund</a:t>
            </a:r>
            <a:r>
              <a:rPr lang="en-US" sz="2700" b="1" u="sng" dirty="0"/>
              <a:t> </a:t>
            </a:r>
            <a:endParaRPr lang="ru-RU" sz="2700" b="1" u="sng"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083" y="1380289"/>
            <a:ext cx="1467074" cy="111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4216004" y="211532"/>
            <a:ext cx="8361760" cy="560923"/>
          </a:xfrm>
        </p:spPr>
        <p:txBody>
          <a:bodyPr>
            <a:normAutofit/>
          </a:bodyPr>
          <a:lstStyle/>
          <a:p>
            <a:r>
              <a:rPr lang="ru-RU" sz="2700" b="1" dirty="0"/>
              <a:t>Фонд посевного финансирования</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699" y="345170"/>
            <a:ext cx="3571875" cy="2328863"/>
          </a:xfrm>
          <a:prstGeom prst="rect">
            <a:avLst/>
          </a:prstGeom>
        </p:spPr>
      </p:pic>
    </p:spTree>
    <p:extLst>
      <p:ext uri="{BB962C8B-B14F-4D97-AF65-F5344CB8AC3E}">
        <p14:creationId xmlns:p14="http://schemas.microsoft.com/office/powerpoint/2010/main" val="2718133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328677" y="1206921"/>
            <a:ext cx="1992081" cy="1249017"/>
            <a:chOff x="5965578" y="1979910"/>
            <a:chExt cx="2656800" cy="1665789"/>
          </a:xfrm>
        </p:grpSpPr>
        <p:sp>
          <p:nvSpPr>
            <p:cNvPr id="8" name="矩形 7"/>
            <p:cNvSpPr/>
            <p:nvPr/>
          </p:nvSpPr>
          <p:spPr>
            <a:xfrm>
              <a:off x="5965578"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Cheap Storage</a:t>
              </a:r>
            </a:p>
          </p:txBody>
        </p:sp>
        <p:sp>
          <p:nvSpPr>
            <p:cNvPr id="32" name="TextBox 31"/>
            <p:cNvSpPr txBox="1"/>
            <p:nvPr/>
          </p:nvSpPr>
          <p:spPr>
            <a:xfrm>
              <a:off x="6677493" y="3087650"/>
              <a:ext cx="1542098" cy="517198"/>
            </a:xfrm>
            <a:prstGeom prst="rect">
              <a:avLst/>
            </a:prstGeom>
            <a:noFill/>
          </p:spPr>
          <p:txBody>
            <a:bodyPr wrap="square" lIns="0" tIns="0" rIns="0" bIns="0" rtlCol="0">
              <a:spAutoFit/>
            </a:bodyPr>
            <a:lstStyle/>
            <a:p>
              <a:pPr algn="r" defTabSz="428518">
                <a:lnSpc>
                  <a:spcPct val="80000"/>
                </a:lnSpc>
                <a:spcBef>
                  <a:spcPct val="20000"/>
                </a:spcBef>
                <a:buClr>
                  <a:srgbClr val="0071BC"/>
                </a:buClr>
                <a:buSzPct val="90000"/>
              </a:pPr>
              <a:r>
                <a:rPr lang="en-US" sz="1050" spc="-71" dirty="0">
                  <a:solidFill>
                    <a:schemeClr val="bg1">
                      <a:alpha val="99000"/>
                    </a:schemeClr>
                  </a:solidFill>
                  <a:latin typeface="Segoe UI" pitchFamily="34" charset="0"/>
                  <a:ea typeface="Segoe UI" pitchFamily="34" charset="0"/>
                  <a:cs typeface="Segoe UI" pitchFamily="34" charset="0"/>
                </a:rPr>
                <a:t>$100 gets you 3million times more storage in 30 years)</a:t>
              </a:r>
            </a:p>
          </p:txBody>
        </p:sp>
        <p:sp>
          <p:nvSpPr>
            <p:cNvPr id="38" name="矩形 37"/>
            <p:cNvSpPr/>
            <p:nvPr/>
          </p:nvSpPr>
          <p:spPr>
            <a:xfrm>
              <a:off x="7448478" y="2252177"/>
              <a:ext cx="246372" cy="384821"/>
            </a:xfrm>
            <a:prstGeom prst="rect">
              <a:avLst/>
            </a:prstGeom>
          </p:spPr>
          <p:txBody>
            <a:bodyPr wrap="none">
              <a:spAutoFit/>
            </a:bodyPr>
            <a:lstStyle/>
            <a:p>
              <a:pPr algn="r"/>
              <a:endParaRPr lang="zh-CN" altLang="en-US" sz="1275" kern="0" dirty="0">
                <a:solidFill>
                  <a:schemeClr val="bg1"/>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5326138" y="2482561"/>
            <a:ext cx="1994621" cy="1249775"/>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Inexpensive Computing</a:t>
              </a:r>
            </a:p>
          </p:txBody>
        </p:sp>
        <p:sp>
          <p:nvSpPr>
            <p:cNvPr id="33" name="TextBox 32"/>
            <p:cNvSpPr txBox="1"/>
            <p:nvPr/>
          </p:nvSpPr>
          <p:spPr>
            <a:xfrm>
              <a:off x="6786352" y="4913411"/>
              <a:ext cx="1530064" cy="387900"/>
            </a:xfrm>
            <a:prstGeom prst="rect">
              <a:avLst/>
            </a:prstGeom>
            <a:noFill/>
          </p:spPr>
          <p:txBody>
            <a:bodyPr wrap="square" lIns="0" tIns="0" rIns="0" bIns="0" rtlCol="0">
              <a:spAutoFit/>
            </a:bodyPr>
            <a:lstStyle/>
            <a:p>
              <a:pPr algn="r" defTabSz="428518">
                <a:lnSpc>
                  <a:spcPct val="80000"/>
                </a:lnSpc>
                <a:spcBef>
                  <a:spcPct val="20000"/>
                </a:spcBef>
                <a:buClr>
                  <a:srgbClr val="0071BC"/>
                </a:buClr>
                <a:buSzPct val="90000"/>
              </a:pPr>
              <a:r>
                <a:rPr lang="en-US" altLang="zh-CN" sz="1050" spc="-71" dirty="0">
                  <a:solidFill>
                    <a:schemeClr val="bg1">
                      <a:alpha val="99000"/>
                    </a:schemeClr>
                  </a:solidFill>
                  <a:latin typeface="Segoe UI" pitchFamily="34" charset="0"/>
                  <a:ea typeface="Segoe UI" pitchFamily="34" charset="0"/>
                  <a:cs typeface="Segoe UI" pitchFamily="34" charset="0"/>
                </a:rPr>
                <a:t>1980 </a:t>
              </a:r>
              <a:r>
                <a:rPr lang="en-US" sz="1050" spc="-71" dirty="0">
                  <a:solidFill>
                    <a:schemeClr val="bg1">
                      <a:alpha val="99000"/>
                    </a:schemeClr>
                  </a:solidFill>
                  <a:latin typeface="Segoe UI" pitchFamily="34" charset="0"/>
                  <a:ea typeface="Segoe UI" pitchFamily="34" charset="0"/>
                  <a:cs typeface="Segoe UI" pitchFamily="34" charset="0"/>
                </a:rPr>
                <a:t>10 MIPS/$ </a:t>
              </a:r>
            </a:p>
            <a:p>
              <a:pPr algn="r" defTabSz="428518">
                <a:lnSpc>
                  <a:spcPct val="80000"/>
                </a:lnSpc>
                <a:spcBef>
                  <a:spcPct val="20000"/>
                </a:spcBef>
                <a:buClr>
                  <a:srgbClr val="0071BC"/>
                </a:buClr>
                <a:buSzPct val="90000"/>
              </a:pPr>
              <a:r>
                <a:rPr lang="en-US" altLang="zh-CN" sz="1050" spc="-71" dirty="0">
                  <a:solidFill>
                    <a:schemeClr val="bg1">
                      <a:alpha val="99000"/>
                    </a:schemeClr>
                  </a:solidFill>
                  <a:latin typeface="Segoe UI" pitchFamily="34" charset="0"/>
                  <a:ea typeface="Segoe UI" pitchFamily="34" charset="0"/>
                  <a:cs typeface="Segoe UI" pitchFamily="34" charset="0"/>
                </a:rPr>
                <a:t>2005</a:t>
              </a:r>
              <a:r>
                <a:rPr lang="zh-CN" altLang="en-US" sz="1050" spc="-71" dirty="0">
                  <a:solidFill>
                    <a:schemeClr val="bg1">
                      <a:alpha val="99000"/>
                    </a:schemeClr>
                  </a:solidFill>
                  <a:latin typeface="Segoe UI" pitchFamily="34" charset="0"/>
                  <a:ea typeface="Segoe UI" pitchFamily="34" charset="0"/>
                  <a:cs typeface="Segoe UI" pitchFamily="34" charset="0"/>
                </a:rPr>
                <a:t> </a:t>
              </a:r>
              <a:r>
                <a:rPr lang="en-US" sz="1050" spc="-71" dirty="0">
                  <a:solidFill>
                    <a:schemeClr val="bg1">
                      <a:alpha val="99000"/>
                    </a:schemeClr>
                  </a:solidFill>
                  <a:latin typeface="Segoe UI" pitchFamily="34" charset="0"/>
                  <a:ea typeface="Segoe UI" pitchFamily="34" charset="0"/>
                  <a:cs typeface="Segoe UI" pitchFamily="34" charset="0"/>
                </a:rPr>
                <a:t>10M MIPS/$ </a:t>
              </a:r>
            </a:p>
          </p:txBody>
        </p:sp>
        <p:sp>
          <p:nvSpPr>
            <p:cNvPr id="39" name="矩形 38"/>
            <p:cNvSpPr/>
            <p:nvPr/>
          </p:nvSpPr>
          <p:spPr>
            <a:xfrm>
              <a:off x="5962192" y="3939152"/>
              <a:ext cx="1850167" cy="384821"/>
            </a:xfrm>
            <a:prstGeom prst="rect">
              <a:avLst/>
            </a:prstGeom>
          </p:spPr>
          <p:txBody>
            <a:bodyPr wrap="square">
              <a:spAutoFit/>
            </a:bodyPr>
            <a:lstStyle/>
            <a:p>
              <a:endParaRPr lang="zh-CN" altLang="en-US" sz="1275" kern="0" dirty="0">
                <a:solidFill>
                  <a:schemeClr val="bg1"/>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306571" y="1204493"/>
            <a:ext cx="1975412" cy="1249017"/>
            <a:chOff x="601371" y="1976672"/>
            <a:chExt cx="2634569" cy="1665789"/>
          </a:xfrm>
        </p:grpSpPr>
        <p:sp>
          <p:nvSpPr>
            <p:cNvPr id="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spc="-113"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Device  Explosion</a:t>
              </a:r>
            </a:p>
          </p:txBody>
        </p:sp>
        <p:sp>
          <p:nvSpPr>
            <p:cNvPr id="19" name="TextBox 18"/>
            <p:cNvSpPr txBox="1"/>
            <p:nvPr/>
          </p:nvSpPr>
          <p:spPr>
            <a:xfrm>
              <a:off x="977608" y="3194168"/>
              <a:ext cx="1803386" cy="387899"/>
            </a:xfrm>
            <a:prstGeom prst="rect">
              <a:avLst/>
            </a:prstGeom>
            <a:noFill/>
          </p:spPr>
          <p:txBody>
            <a:bodyPr wrap="square" lIns="0" tIns="0" rIns="0" bIns="0" rtlCol="0">
              <a:spAutoFit/>
            </a:bodyPr>
            <a:lstStyle/>
            <a:p>
              <a:pPr algn="r" defTabSz="428518">
                <a:lnSpc>
                  <a:spcPct val="90000"/>
                </a:lnSpc>
                <a:spcBef>
                  <a:spcPct val="20000"/>
                </a:spcBef>
                <a:buClr>
                  <a:srgbClr val="0071BC"/>
                </a:buClr>
                <a:buSzPct val="90000"/>
              </a:pPr>
              <a:r>
                <a:rPr lang="en-US" sz="1050" spc="-71" dirty="0">
                  <a:solidFill>
                    <a:schemeClr val="bg1">
                      <a:alpha val="99000"/>
                    </a:schemeClr>
                  </a:solidFill>
                  <a:latin typeface="Segoe UI" pitchFamily="34" charset="0"/>
                  <a:ea typeface="Segoe UI" pitchFamily="34" charset="0"/>
                  <a:cs typeface="Segoe UI" pitchFamily="34" charset="0"/>
                </a:rPr>
                <a:t>&gt;</a:t>
              </a:r>
              <a:r>
                <a:rPr lang="en-US" sz="1050" spc="-71" dirty="0">
                  <a:solidFill>
                    <a:schemeClr val="bg1">
                      <a:alpha val="99000"/>
                    </a:schemeClr>
                  </a:solidFill>
                  <a:latin typeface="Segoe UI" pitchFamily="34" charset="0"/>
                  <a:ea typeface="Segoe UI" pitchFamily="34" charset="0"/>
                  <a:cs typeface="Segoe UI" pitchFamily="34" charset="0"/>
                </a:rPr>
                <a:t>5.5 </a:t>
              </a:r>
              <a:r>
                <a:rPr lang="en-US" sz="1050" spc="-71" dirty="0">
                  <a:solidFill>
                    <a:schemeClr val="bg1">
                      <a:alpha val="99000"/>
                    </a:schemeClr>
                  </a:solidFill>
                  <a:latin typeface="Segoe UI" pitchFamily="34" charset="0"/>
                  <a:ea typeface="Segoe UI" pitchFamily="34" charset="0"/>
                  <a:cs typeface="Segoe UI" pitchFamily="34" charset="0"/>
                </a:rPr>
                <a:t>billion (70+% </a:t>
              </a:r>
              <a:r>
                <a:rPr lang="zh-CN" altLang="en-US" sz="1050" spc="-71" dirty="0">
                  <a:solidFill>
                    <a:schemeClr val="bg1">
                      <a:alpha val="99000"/>
                    </a:schemeClr>
                  </a:solidFill>
                  <a:latin typeface="Segoe UI" pitchFamily="34" charset="0"/>
                  <a:ea typeface="Segoe UI" pitchFamily="34" charset="0"/>
                  <a:cs typeface="Segoe UI" pitchFamily="34" charset="0"/>
                </a:rPr>
                <a:t> </a:t>
              </a:r>
              <a:r>
                <a:rPr lang="en-US" altLang="zh-CN" sz="1050" spc="-71" dirty="0">
                  <a:solidFill>
                    <a:schemeClr val="bg1">
                      <a:alpha val="99000"/>
                    </a:schemeClr>
                  </a:solidFill>
                  <a:latin typeface="Segoe UI" pitchFamily="34" charset="0"/>
                  <a:ea typeface="Segoe UI" pitchFamily="34" charset="0"/>
                  <a:cs typeface="Segoe UI" pitchFamily="34" charset="0"/>
                </a:rPr>
                <a:t>of global population</a:t>
              </a:r>
              <a:r>
                <a:rPr lang="en-US" sz="1050" spc="-71" dirty="0">
                  <a:solidFill>
                    <a:schemeClr val="bg1">
                      <a:alpha val="99000"/>
                    </a:schemeClr>
                  </a:solidFill>
                  <a:latin typeface="Segoe UI" pitchFamily="34" charset="0"/>
                  <a:ea typeface="Segoe UI" pitchFamily="34" charset="0"/>
                  <a:cs typeface="Segoe UI" pitchFamily="34" charset="0"/>
                </a:rPr>
                <a:t>)</a:t>
              </a:r>
            </a:p>
          </p:txBody>
        </p:sp>
        <p:sp>
          <p:nvSpPr>
            <p:cNvPr id="34" name="矩形 33"/>
            <p:cNvSpPr/>
            <p:nvPr/>
          </p:nvSpPr>
          <p:spPr>
            <a:xfrm>
              <a:off x="601371" y="2210961"/>
              <a:ext cx="246372" cy="384821"/>
            </a:xfrm>
            <a:prstGeom prst="rect">
              <a:avLst/>
            </a:prstGeom>
          </p:spPr>
          <p:txBody>
            <a:bodyPr wrap="none">
              <a:spAutoFit/>
            </a:bodyPr>
            <a:lstStyle/>
            <a:p>
              <a:endParaRPr lang="zh-CN" altLang="en-US" sz="1275" dirty="0">
                <a:solidFill>
                  <a:schemeClr val="bg1"/>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pPr algn="l"/>
            <a:r>
              <a:rPr lang="en-US" altLang="zh-CN" sz="3399" cap="all" spc="-101" dirty="0">
                <a:latin typeface="Segoe UI Light" pitchFamily="34" charset="0"/>
                <a:ea typeface="Segoe UI" pitchFamily="34" charset="0"/>
                <a:cs typeface="Segoe UI" pitchFamily="34" charset="0"/>
              </a:rPr>
              <a:t>KEY TRENDS</a:t>
            </a:r>
            <a:endParaRPr lang="zh-CN" altLang="en-US" sz="3399" dirty="0">
              <a:latin typeface="Segoe UI Light" pitchFamily="34" charset="0"/>
            </a:endParaRPr>
          </a:p>
        </p:txBody>
      </p:sp>
      <p:sp>
        <p:nvSpPr>
          <p:cNvPr id="30" name="Down Arrow 19"/>
          <p:cNvSpPr/>
          <p:nvPr/>
        </p:nvSpPr>
        <p:spPr bwMode="auto">
          <a:xfrm rot="10800000" flipV="1">
            <a:off x="6892561" y="1206922"/>
            <a:ext cx="392804" cy="91157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31" name="Down Arrow 19"/>
          <p:cNvSpPr/>
          <p:nvPr/>
        </p:nvSpPr>
        <p:spPr bwMode="auto">
          <a:xfrm rot="10800000" flipV="1">
            <a:off x="6914510" y="2482562"/>
            <a:ext cx="392804" cy="91157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29" name="Down Arrow 19"/>
          <p:cNvSpPr/>
          <p:nvPr/>
        </p:nvSpPr>
        <p:spPr bwMode="auto">
          <a:xfrm flipV="1">
            <a:off x="2886538" y="1549449"/>
            <a:ext cx="392804" cy="90891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grpSp>
        <p:nvGrpSpPr>
          <p:cNvPr id="12" name="组合 11"/>
          <p:cNvGrpSpPr/>
          <p:nvPr/>
        </p:nvGrpSpPr>
        <p:grpSpPr>
          <a:xfrm>
            <a:off x="3308957" y="1204493"/>
            <a:ext cx="1992081" cy="1253873"/>
            <a:chOff x="3271917" y="1976672"/>
            <a:chExt cx="2656800" cy="1672266"/>
          </a:xfrm>
        </p:grpSpPr>
        <p:sp>
          <p:nvSpPr>
            <p:cNvPr id="5"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Social Networks</a:t>
              </a:r>
            </a:p>
          </p:txBody>
        </p:sp>
        <p:sp>
          <p:nvSpPr>
            <p:cNvPr id="20" name="TextBox 19"/>
            <p:cNvSpPr txBox="1"/>
            <p:nvPr/>
          </p:nvSpPr>
          <p:spPr>
            <a:xfrm>
              <a:off x="3760510" y="3194169"/>
              <a:ext cx="1603579" cy="387900"/>
            </a:xfrm>
            <a:prstGeom prst="rect">
              <a:avLst/>
            </a:prstGeom>
            <a:noFill/>
          </p:spPr>
          <p:txBody>
            <a:bodyPr wrap="square" lIns="0" tIns="0" rIns="0" bIns="0" rtlCol="0">
              <a:spAutoFit/>
            </a:bodyPr>
            <a:lstStyle/>
            <a:p>
              <a:pPr algn="r" defTabSz="428518">
                <a:lnSpc>
                  <a:spcPct val="80000"/>
                </a:lnSpc>
                <a:spcBef>
                  <a:spcPct val="20000"/>
                </a:spcBef>
                <a:buClr>
                  <a:srgbClr val="0071BC"/>
                </a:buClr>
                <a:buSzPct val="90000"/>
              </a:pPr>
              <a:r>
                <a:rPr lang="en-US" sz="1050" spc="-71" dirty="0">
                  <a:solidFill>
                    <a:schemeClr val="bg1">
                      <a:alpha val="99000"/>
                    </a:schemeClr>
                  </a:solidFill>
                  <a:latin typeface="Segoe UI" pitchFamily="34" charset="0"/>
                  <a:ea typeface="Segoe UI" pitchFamily="34" charset="0"/>
                  <a:cs typeface="Segoe UI" pitchFamily="34" charset="0"/>
                </a:rPr>
                <a:t>&gt;</a:t>
              </a:r>
              <a:r>
                <a:rPr lang="en-US" altLang="zh-CN" sz="1050" spc="-71" dirty="0">
                  <a:solidFill>
                    <a:schemeClr val="bg1">
                      <a:alpha val="99000"/>
                    </a:schemeClr>
                  </a:solidFill>
                  <a:latin typeface="Segoe UI" pitchFamily="34" charset="0"/>
                  <a:ea typeface="Segoe UI" pitchFamily="34" charset="0"/>
                  <a:cs typeface="Segoe UI" pitchFamily="34" charset="0"/>
                </a:rPr>
                <a:t>2</a:t>
              </a:r>
              <a:r>
                <a:rPr lang="zh-CN" altLang="en-US" sz="1050" spc="-71" dirty="0">
                  <a:solidFill>
                    <a:schemeClr val="bg1">
                      <a:alpha val="99000"/>
                    </a:schemeClr>
                  </a:solidFill>
                  <a:latin typeface="Segoe UI" pitchFamily="34" charset="0"/>
                  <a:ea typeface="Segoe UI" pitchFamily="34" charset="0"/>
                  <a:cs typeface="Segoe UI" pitchFamily="34" charset="0"/>
                </a:rPr>
                <a:t> </a:t>
              </a:r>
              <a:r>
                <a:rPr lang="en-US" altLang="zh-CN" sz="1050" spc="-71" dirty="0">
                  <a:solidFill>
                    <a:schemeClr val="bg1">
                      <a:alpha val="99000"/>
                    </a:schemeClr>
                  </a:solidFill>
                  <a:latin typeface="Segoe UI" pitchFamily="34" charset="0"/>
                  <a:ea typeface="Segoe UI" pitchFamily="34" charset="0"/>
                  <a:cs typeface="Segoe UI" pitchFamily="34" charset="0"/>
                </a:rPr>
                <a:t>Billion</a:t>
              </a:r>
              <a:endParaRPr lang="en-US" sz="1050" spc="-71" dirty="0">
                <a:solidFill>
                  <a:schemeClr val="bg1">
                    <a:alpha val="99000"/>
                  </a:schemeClr>
                </a:solidFill>
                <a:latin typeface="Segoe UI" pitchFamily="34" charset="0"/>
                <a:ea typeface="Segoe UI" pitchFamily="34" charset="0"/>
                <a:cs typeface="Segoe UI" pitchFamily="34" charset="0"/>
              </a:endParaRPr>
            </a:p>
            <a:p>
              <a:pPr algn="r" defTabSz="428518">
                <a:lnSpc>
                  <a:spcPct val="80000"/>
                </a:lnSpc>
                <a:spcBef>
                  <a:spcPct val="20000"/>
                </a:spcBef>
                <a:buClr>
                  <a:srgbClr val="0071BC"/>
                </a:buClr>
                <a:buSzPct val="90000"/>
              </a:pPr>
              <a:r>
                <a:rPr lang="en-US" sz="1050" spc="-71" dirty="0">
                  <a:solidFill>
                    <a:schemeClr val="bg1">
                      <a:alpha val="99000"/>
                    </a:schemeClr>
                  </a:solidFill>
                  <a:latin typeface="Segoe UI" pitchFamily="34" charset="0"/>
                  <a:ea typeface="Segoe UI" pitchFamily="34" charset="0"/>
                  <a:cs typeface="Segoe UI" pitchFamily="34" charset="0"/>
                </a:rPr>
                <a:t>users</a:t>
              </a:r>
            </a:p>
          </p:txBody>
        </p:sp>
        <p:sp>
          <p:nvSpPr>
            <p:cNvPr id="35" name="矩形 34"/>
            <p:cNvSpPr/>
            <p:nvPr/>
          </p:nvSpPr>
          <p:spPr>
            <a:xfrm>
              <a:off x="3274632" y="2198292"/>
              <a:ext cx="246372" cy="384822"/>
            </a:xfrm>
            <a:prstGeom prst="rect">
              <a:avLst/>
            </a:prstGeom>
          </p:spPr>
          <p:txBody>
            <a:bodyPr wrap="none">
              <a:spAutoFit/>
            </a:bodyPr>
            <a:lstStyle/>
            <a:p>
              <a:endParaRPr lang="zh-CN" altLang="en-US" sz="1275" kern="0" dirty="0">
                <a:solidFill>
                  <a:schemeClr val="bg1"/>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260217" y="2480133"/>
            <a:ext cx="2021765" cy="1249775"/>
            <a:chOff x="539552" y="3677969"/>
            <a:chExt cx="2696388" cy="1666800"/>
          </a:xfrm>
        </p:grpSpPr>
        <p:sp>
          <p:nvSpPr>
            <p:cNvPr id="7"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spc="-113"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Ubiquitous Connection</a:t>
              </a:r>
            </a:p>
          </p:txBody>
        </p:sp>
        <p:sp>
          <p:nvSpPr>
            <p:cNvPr id="28" name="TextBox 27"/>
            <p:cNvSpPr txBox="1"/>
            <p:nvPr/>
          </p:nvSpPr>
          <p:spPr>
            <a:xfrm>
              <a:off x="539552" y="4694905"/>
              <a:ext cx="2197324" cy="603400"/>
            </a:xfrm>
            <a:prstGeom prst="rect">
              <a:avLst/>
            </a:prstGeom>
            <a:noFill/>
          </p:spPr>
          <p:txBody>
            <a:bodyPr wrap="square" lIns="0" tIns="0" rIns="0" bIns="0" rtlCol="0">
              <a:spAutoFit/>
            </a:bodyPr>
            <a:lstStyle/>
            <a:p>
              <a:pPr algn="r" defTabSz="428518">
                <a:lnSpc>
                  <a:spcPct val="80000"/>
                </a:lnSpc>
                <a:spcBef>
                  <a:spcPct val="20000"/>
                </a:spcBef>
                <a:buClr>
                  <a:srgbClr val="0071BC"/>
                </a:buClr>
                <a:buSzPct val="90000"/>
              </a:pPr>
              <a:r>
                <a:rPr lang="en-US" sz="1050" spc="-71" dirty="0">
                  <a:solidFill>
                    <a:schemeClr val="bg1">
                      <a:alpha val="99000"/>
                    </a:schemeClr>
                  </a:solidFill>
                  <a:latin typeface="Segoe UI" pitchFamily="34" charset="0"/>
                  <a:ea typeface="Segoe UI" pitchFamily="34" charset="0"/>
                  <a:cs typeface="Segoe UI" pitchFamily="34" charset="0"/>
                </a:rPr>
                <a:t>Web </a:t>
              </a:r>
              <a:r>
                <a:rPr lang="en-US" altLang="zh-CN" sz="1050" spc="-71" dirty="0">
                  <a:solidFill>
                    <a:schemeClr val="bg1">
                      <a:alpha val="99000"/>
                    </a:schemeClr>
                  </a:solidFill>
                  <a:latin typeface="Segoe UI" pitchFamily="34" charset="0"/>
                  <a:ea typeface="Segoe UI" pitchFamily="34" charset="0"/>
                  <a:cs typeface="Segoe UI" pitchFamily="34" charset="0"/>
                </a:rPr>
                <a:t>traffic</a:t>
              </a:r>
              <a:endParaRPr lang="en-US" sz="1050" spc="-71" dirty="0">
                <a:solidFill>
                  <a:schemeClr val="bg1">
                    <a:alpha val="99000"/>
                  </a:schemeClr>
                </a:solidFill>
                <a:latin typeface="Segoe UI" pitchFamily="34" charset="0"/>
                <a:ea typeface="Segoe UI" pitchFamily="34" charset="0"/>
                <a:cs typeface="Segoe UI" pitchFamily="34" charset="0"/>
              </a:endParaRPr>
            </a:p>
            <a:p>
              <a:pPr algn="r" defTabSz="428518">
                <a:lnSpc>
                  <a:spcPct val="80000"/>
                </a:lnSpc>
                <a:spcBef>
                  <a:spcPct val="20000"/>
                </a:spcBef>
                <a:buClr>
                  <a:srgbClr val="0071BC"/>
                </a:buClr>
                <a:buSzPct val="90000"/>
              </a:pPr>
              <a:r>
                <a:rPr lang="en-US" altLang="zh-CN" sz="1050" spc="-71" dirty="0">
                  <a:solidFill>
                    <a:schemeClr val="bg1">
                      <a:alpha val="99000"/>
                    </a:schemeClr>
                  </a:solidFill>
                  <a:latin typeface="Segoe UI" pitchFamily="34" charset="0"/>
                  <a:ea typeface="Segoe UI" pitchFamily="34" charset="0"/>
                  <a:cs typeface="Segoe UI" pitchFamily="34" charset="0"/>
                </a:rPr>
                <a:t>2010</a:t>
              </a:r>
              <a:r>
                <a:rPr lang="zh-CN" altLang="en-US" sz="1050" spc="-71" dirty="0">
                  <a:solidFill>
                    <a:schemeClr val="bg1">
                      <a:alpha val="99000"/>
                    </a:schemeClr>
                  </a:solidFill>
                  <a:latin typeface="Segoe UI" pitchFamily="34" charset="0"/>
                  <a:ea typeface="Segoe UI" pitchFamily="34" charset="0"/>
                  <a:cs typeface="Segoe UI" pitchFamily="34" charset="0"/>
                </a:rPr>
                <a:t> </a:t>
              </a:r>
              <a:r>
                <a:rPr lang="en-US" sz="1050" spc="-71" dirty="0">
                  <a:solidFill>
                    <a:schemeClr val="bg1">
                      <a:alpha val="99000"/>
                    </a:schemeClr>
                  </a:solidFill>
                  <a:latin typeface="Segoe UI" pitchFamily="34" charset="0"/>
                  <a:ea typeface="Segoe UI" pitchFamily="34" charset="0"/>
                  <a:cs typeface="Segoe UI" pitchFamily="34" charset="0"/>
                </a:rPr>
                <a:t>130 Exabyte (10 E18)</a:t>
              </a:r>
            </a:p>
            <a:p>
              <a:pPr algn="r" defTabSz="428518">
                <a:lnSpc>
                  <a:spcPct val="80000"/>
                </a:lnSpc>
                <a:spcBef>
                  <a:spcPct val="20000"/>
                </a:spcBef>
                <a:buClr>
                  <a:srgbClr val="0071BC"/>
                </a:buClr>
                <a:buSzPct val="90000"/>
              </a:pPr>
              <a:r>
                <a:rPr lang="en-US" altLang="zh-CN" sz="1050" spc="-71" dirty="0">
                  <a:solidFill>
                    <a:schemeClr val="bg1">
                      <a:alpha val="99000"/>
                    </a:schemeClr>
                  </a:solidFill>
                  <a:latin typeface="Segoe UI" pitchFamily="34" charset="0"/>
                  <a:ea typeface="Segoe UI" pitchFamily="34" charset="0"/>
                  <a:cs typeface="Segoe UI" pitchFamily="34" charset="0"/>
                </a:rPr>
                <a:t>2015</a:t>
              </a:r>
              <a:r>
                <a:rPr lang="zh-CN" altLang="en-US" sz="1050" spc="-71" dirty="0">
                  <a:solidFill>
                    <a:schemeClr val="bg1">
                      <a:alpha val="99000"/>
                    </a:schemeClr>
                  </a:solidFill>
                  <a:latin typeface="Segoe UI" pitchFamily="34" charset="0"/>
                  <a:ea typeface="Segoe UI" pitchFamily="34" charset="0"/>
                  <a:cs typeface="Segoe UI" pitchFamily="34" charset="0"/>
                </a:rPr>
                <a:t> </a:t>
              </a:r>
              <a:r>
                <a:rPr lang="en-US" sz="1050" spc="-71" dirty="0">
                  <a:solidFill>
                    <a:schemeClr val="bg1">
                      <a:alpha val="99000"/>
                    </a:schemeClr>
                  </a:solidFill>
                  <a:latin typeface="Segoe UI" pitchFamily="34" charset="0"/>
                  <a:ea typeface="Segoe UI" pitchFamily="34" charset="0"/>
                  <a:cs typeface="Segoe UI" pitchFamily="34" charset="0"/>
                </a:rPr>
                <a:t>1.6 </a:t>
              </a:r>
              <a:r>
                <a:rPr lang="en-US" sz="1050" spc="-71" dirty="0" err="1">
                  <a:solidFill>
                    <a:schemeClr val="bg1">
                      <a:alpha val="99000"/>
                    </a:schemeClr>
                  </a:solidFill>
                  <a:latin typeface="Segoe UI" pitchFamily="34" charset="0"/>
                  <a:ea typeface="Segoe UI" pitchFamily="34" charset="0"/>
                  <a:cs typeface="Segoe UI" pitchFamily="34" charset="0"/>
                </a:rPr>
                <a:t>ZettaByte</a:t>
              </a:r>
              <a:r>
                <a:rPr lang="en-US" sz="1050" spc="-71" dirty="0">
                  <a:solidFill>
                    <a:schemeClr val="bg1">
                      <a:alpha val="99000"/>
                    </a:schemeClr>
                  </a:solidFill>
                  <a:latin typeface="Segoe UI" pitchFamily="34" charset="0"/>
                  <a:ea typeface="Segoe UI" pitchFamily="34" charset="0"/>
                  <a:cs typeface="Segoe UI" pitchFamily="34" charset="0"/>
                </a:rPr>
                <a:t> (10 E21) </a:t>
              </a:r>
            </a:p>
          </p:txBody>
        </p:sp>
        <p:sp>
          <p:nvSpPr>
            <p:cNvPr id="37" name="矩形 36"/>
            <p:cNvSpPr/>
            <p:nvPr/>
          </p:nvSpPr>
          <p:spPr>
            <a:xfrm>
              <a:off x="601579" y="3944270"/>
              <a:ext cx="1800200" cy="384821"/>
            </a:xfrm>
            <a:prstGeom prst="rect">
              <a:avLst/>
            </a:prstGeom>
          </p:spPr>
          <p:txBody>
            <a:bodyPr wrap="square">
              <a:spAutoFit/>
            </a:bodyPr>
            <a:lstStyle/>
            <a:p>
              <a:endParaRPr lang="zh-CN" altLang="en-US" sz="1275" kern="0" dirty="0">
                <a:solidFill>
                  <a:schemeClr val="bg1"/>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4877677" y="1556170"/>
            <a:ext cx="392804" cy="90219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24" name="Down Arrow 19"/>
          <p:cNvSpPr/>
          <p:nvPr/>
        </p:nvSpPr>
        <p:spPr bwMode="auto">
          <a:xfrm flipV="1">
            <a:off x="2879976" y="2817860"/>
            <a:ext cx="392804" cy="90891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grpSp>
        <p:nvGrpSpPr>
          <p:cNvPr id="14" name="组合 13"/>
          <p:cNvGrpSpPr/>
          <p:nvPr/>
        </p:nvGrpSpPr>
        <p:grpSpPr>
          <a:xfrm>
            <a:off x="3304487" y="2480133"/>
            <a:ext cx="1996552" cy="1249775"/>
            <a:chOff x="3265955" y="3677969"/>
            <a:chExt cx="2662762" cy="1666800"/>
          </a:xfrm>
        </p:grpSpPr>
        <p:sp>
          <p:nvSpPr>
            <p:cNvPr id="6"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Sensor Networks</a:t>
              </a:r>
            </a:p>
          </p:txBody>
        </p:sp>
        <p:sp>
          <p:nvSpPr>
            <p:cNvPr id="26" name="TextBox 25"/>
            <p:cNvSpPr txBox="1"/>
            <p:nvPr/>
          </p:nvSpPr>
          <p:spPr>
            <a:xfrm>
              <a:off x="3725298" y="4894960"/>
              <a:ext cx="1624072" cy="387900"/>
            </a:xfrm>
            <a:prstGeom prst="rect">
              <a:avLst/>
            </a:prstGeom>
            <a:noFill/>
            <a:ln>
              <a:noFill/>
            </a:ln>
          </p:spPr>
          <p:txBody>
            <a:bodyPr wrap="square" lIns="0" tIns="0" rIns="0" bIns="0" rtlCol="0">
              <a:spAutoFit/>
            </a:bodyPr>
            <a:lstStyle/>
            <a:p>
              <a:pPr algn="r" defTabSz="428518">
                <a:lnSpc>
                  <a:spcPct val="80000"/>
                </a:lnSpc>
                <a:spcBef>
                  <a:spcPct val="20000"/>
                </a:spcBef>
                <a:buClr>
                  <a:srgbClr val="0071BC"/>
                </a:buClr>
                <a:buSzPct val="90000"/>
              </a:pPr>
              <a:r>
                <a:rPr lang="en-US" sz="1050" spc="-71" dirty="0">
                  <a:solidFill>
                    <a:schemeClr val="bg1">
                      <a:alpha val="99000"/>
                    </a:schemeClr>
                  </a:solidFill>
                  <a:latin typeface="Segoe UI" pitchFamily="34" charset="0"/>
                  <a:ea typeface="Segoe UI" pitchFamily="34" charset="0"/>
                  <a:cs typeface="Segoe UI" pitchFamily="34" charset="0"/>
                </a:rPr>
                <a:t>&gt;10 Billion</a:t>
              </a:r>
            </a:p>
            <a:p>
              <a:pPr algn="r" defTabSz="428518">
                <a:lnSpc>
                  <a:spcPct val="80000"/>
                </a:lnSpc>
                <a:spcBef>
                  <a:spcPct val="20000"/>
                </a:spcBef>
                <a:buClr>
                  <a:srgbClr val="0071BC"/>
                </a:buClr>
                <a:buSzPct val="90000"/>
              </a:pPr>
              <a:r>
                <a:rPr lang="en-US" sz="1050" spc="-71" dirty="0">
                  <a:solidFill>
                    <a:schemeClr val="bg1">
                      <a:alpha val="99000"/>
                    </a:schemeClr>
                  </a:solidFill>
                  <a:latin typeface="Segoe UI" pitchFamily="34" charset="0"/>
                  <a:ea typeface="Segoe UI" pitchFamily="34" charset="0"/>
                  <a:cs typeface="Segoe UI" pitchFamily="34" charset="0"/>
                </a:rPr>
                <a:t> </a:t>
              </a:r>
            </a:p>
          </p:txBody>
        </p:sp>
        <p:sp>
          <p:nvSpPr>
            <p:cNvPr id="36" name="矩形 35"/>
            <p:cNvSpPr/>
            <p:nvPr/>
          </p:nvSpPr>
          <p:spPr>
            <a:xfrm>
              <a:off x="3265955" y="3931482"/>
              <a:ext cx="246372" cy="384821"/>
            </a:xfrm>
            <a:prstGeom prst="rect">
              <a:avLst/>
            </a:prstGeom>
            <a:noFill/>
            <a:ln>
              <a:noFill/>
            </a:ln>
          </p:spPr>
          <p:txBody>
            <a:bodyPr wrap="none">
              <a:spAutoFit/>
            </a:bodyPr>
            <a:lstStyle/>
            <a:p>
              <a:endParaRPr lang="zh-CN" altLang="en-US" sz="1275" kern="0" dirty="0">
                <a:solidFill>
                  <a:schemeClr val="bg1"/>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4877677" y="2827117"/>
            <a:ext cx="392804" cy="90891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202711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844259" y="1250264"/>
            <a:ext cx="4204238" cy="2627390"/>
            <a:chOff x="2272947" y="1995492"/>
            <a:chExt cx="5607111" cy="3504098"/>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612138">
                <a:defRPr/>
              </a:pPr>
              <a:r>
                <a:rPr lang="en-US" altLang="zh-CN" sz="2099" kern="0" dirty="0">
                  <a:solidFill>
                    <a:prstClr val="white"/>
                  </a:solidFill>
                  <a:latin typeface="Segoe UI Light" pitchFamily="34" charset="0"/>
                  <a:cs typeface="Arial"/>
                </a:rPr>
                <a:t>             </a:t>
              </a:r>
              <a:r>
                <a:rPr lang="en-US" altLang="zh-CN" sz="2399" kern="0" dirty="0">
                  <a:solidFill>
                    <a:prstClr val="white"/>
                  </a:solidFill>
                  <a:latin typeface="Segoe UI Light" pitchFamily="34" charset="0"/>
                  <a:cs typeface="Arial"/>
                </a:rPr>
                <a:t> </a:t>
              </a:r>
              <a:r>
                <a:rPr lang="zh-CN" altLang="en-US" sz="1500" b="1" kern="0" dirty="0">
                  <a:solidFill>
                    <a:prstClr val="white"/>
                  </a:solidFill>
                  <a:latin typeface="Segoe UI Light" pitchFamily="34" charset="0"/>
                  <a:cs typeface="Arial"/>
                </a:rPr>
                <a:t>         </a:t>
              </a:r>
              <a:r>
                <a:rPr lang="en-US" altLang="zh-CN" sz="2399" b="1" kern="0" dirty="0">
                  <a:solidFill>
                    <a:prstClr val="white"/>
                  </a:solidFill>
                  <a:latin typeface="Segoe UI Light" pitchFamily="34" charset="0"/>
                  <a:cs typeface="Arial"/>
                </a:rPr>
                <a:t>Internet of things</a:t>
              </a:r>
            </a:p>
          </p:txBody>
        </p:sp>
        <p:sp>
          <p:nvSpPr>
            <p:cNvPr id="34" name="TextBox 33"/>
            <p:cNvSpPr txBox="1"/>
            <p:nvPr/>
          </p:nvSpPr>
          <p:spPr>
            <a:xfrm>
              <a:off x="6331549" y="2579483"/>
              <a:ext cx="1157111" cy="523356"/>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Audio / Video</a:t>
              </a:r>
            </a:p>
          </p:txBody>
        </p:sp>
        <p:sp>
          <p:nvSpPr>
            <p:cNvPr id="35" name="TextBox 34"/>
            <p:cNvSpPr txBox="1"/>
            <p:nvPr/>
          </p:nvSpPr>
          <p:spPr>
            <a:xfrm>
              <a:off x="6490950" y="2972766"/>
              <a:ext cx="838313"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Log Files</a:t>
              </a:r>
            </a:p>
          </p:txBody>
        </p:sp>
        <p:sp>
          <p:nvSpPr>
            <p:cNvPr id="36" name="TextBox 35"/>
            <p:cNvSpPr txBox="1"/>
            <p:nvPr/>
          </p:nvSpPr>
          <p:spPr>
            <a:xfrm>
              <a:off x="6260771" y="5098139"/>
              <a:ext cx="1298669" cy="323249"/>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Text/Image</a:t>
              </a:r>
            </a:p>
          </p:txBody>
        </p:sp>
        <p:sp>
          <p:nvSpPr>
            <p:cNvPr id="37" name="TextBox 36"/>
            <p:cNvSpPr txBox="1"/>
            <p:nvPr/>
          </p:nvSpPr>
          <p:spPr>
            <a:xfrm>
              <a:off x="2340337" y="2266993"/>
              <a:ext cx="1328719" cy="523356"/>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Social Sentiment</a:t>
              </a:r>
            </a:p>
          </p:txBody>
        </p:sp>
        <p:sp>
          <p:nvSpPr>
            <p:cNvPr id="38" name="TextBox 37"/>
            <p:cNvSpPr txBox="1"/>
            <p:nvPr/>
          </p:nvSpPr>
          <p:spPr>
            <a:xfrm>
              <a:off x="6147705" y="3813111"/>
              <a:ext cx="1524798" cy="523356"/>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Data Market Feeds</a:t>
              </a:r>
            </a:p>
          </p:txBody>
        </p:sp>
        <p:sp>
          <p:nvSpPr>
            <p:cNvPr id="39" name="TextBox 38"/>
            <p:cNvSpPr txBox="1"/>
            <p:nvPr/>
          </p:nvSpPr>
          <p:spPr>
            <a:xfrm>
              <a:off x="6236004" y="4245160"/>
              <a:ext cx="1348200" cy="323249"/>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eGov Feeds</a:t>
              </a:r>
            </a:p>
          </p:txBody>
        </p:sp>
        <p:sp>
          <p:nvSpPr>
            <p:cNvPr id="40" name="TextBox 39"/>
            <p:cNvSpPr txBox="1"/>
            <p:nvPr/>
          </p:nvSpPr>
          <p:spPr>
            <a:xfrm>
              <a:off x="6489987" y="4666091"/>
              <a:ext cx="840238" cy="323249"/>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Weather </a:t>
              </a:r>
            </a:p>
          </p:txBody>
        </p:sp>
        <p:sp>
          <p:nvSpPr>
            <p:cNvPr id="41" name="TextBox 40"/>
            <p:cNvSpPr txBox="1"/>
            <p:nvPr/>
          </p:nvSpPr>
          <p:spPr>
            <a:xfrm>
              <a:off x="6219750" y="2417858"/>
              <a:ext cx="1141577" cy="323249"/>
            </a:xfrm>
            <a:prstGeom prst="rect">
              <a:avLst/>
            </a:prstGeom>
            <a:noFill/>
            <a:ln>
              <a:noFill/>
            </a:ln>
            <a:effectLst/>
          </p:spPr>
          <p:txBody>
            <a:bodyPr wrap="square" rtlCol="0">
              <a:spAutoFit/>
            </a:bodyPr>
            <a:lstStyle/>
            <a:p>
              <a:pPr defTabSz="612138">
                <a:defRPr/>
              </a:pPr>
              <a:r>
                <a:rPr lang="en-US" sz="975" kern="0" dirty="0">
                  <a:solidFill>
                    <a:srgbClr val="FFFFFF"/>
                  </a:solidFill>
                  <a:latin typeface="Segoe UI Light" pitchFamily="34" charset="0"/>
                  <a:cs typeface="Arial"/>
                </a:rPr>
                <a:t>Wikis / Blogs</a:t>
              </a:r>
            </a:p>
          </p:txBody>
        </p:sp>
        <p:sp>
          <p:nvSpPr>
            <p:cNvPr id="42" name="TextBox 41"/>
            <p:cNvSpPr txBox="1"/>
            <p:nvPr/>
          </p:nvSpPr>
          <p:spPr>
            <a:xfrm>
              <a:off x="2320998" y="2579483"/>
              <a:ext cx="1065089" cy="523356"/>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Click Stream</a:t>
              </a:r>
            </a:p>
          </p:txBody>
        </p:sp>
        <p:sp>
          <p:nvSpPr>
            <p:cNvPr id="43" name="TextBox 42"/>
            <p:cNvSpPr txBox="1"/>
            <p:nvPr/>
          </p:nvSpPr>
          <p:spPr>
            <a:xfrm>
              <a:off x="4108144" y="2433289"/>
              <a:ext cx="1876711" cy="523356"/>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Sensors / RFID / Devices</a:t>
              </a:r>
            </a:p>
          </p:txBody>
        </p:sp>
        <p:sp>
          <p:nvSpPr>
            <p:cNvPr id="44" name="TextBox 43"/>
            <p:cNvSpPr txBox="1"/>
            <p:nvPr/>
          </p:nvSpPr>
          <p:spPr>
            <a:xfrm>
              <a:off x="5940153" y="3408327"/>
              <a:ext cx="1939905" cy="307856"/>
            </a:xfrm>
            <a:prstGeom prst="rect">
              <a:avLst/>
            </a:prstGeom>
            <a:noFill/>
            <a:ln>
              <a:noFill/>
            </a:ln>
          </p:spPr>
          <p:txBody>
            <a:bodyPr wrap="square" rtlCol="0">
              <a:spAutoFit/>
            </a:bodyPr>
            <a:lstStyle/>
            <a:p>
              <a:pPr defTabSz="612138">
                <a:defRPr/>
              </a:pPr>
              <a:r>
                <a:rPr lang="en-US" sz="9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2844258" y="1906296"/>
            <a:ext cx="2811017" cy="2037985"/>
            <a:chOff x="2272946" y="2870427"/>
            <a:chExt cx="3748998" cy="2718022"/>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612138">
                <a:defRPr/>
              </a:pPr>
              <a:r>
                <a:rPr lang="en-US" altLang="zh-CN" sz="1949" kern="0" dirty="0">
                  <a:solidFill>
                    <a:prstClr val="white"/>
                  </a:solidFill>
                  <a:latin typeface="Segoe UI Light" pitchFamily="34" charset="0"/>
                  <a:cs typeface="Arial"/>
                </a:rPr>
                <a:t>             WEB 2.0</a:t>
              </a:r>
            </a:p>
          </p:txBody>
        </p:sp>
        <p:sp>
          <p:nvSpPr>
            <p:cNvPr id="22" name="TextBox 21"/>
            <p:cNvSpPr txBox="1"/>
            <p:nvPr/>
          </p:nvSpPr>
          <p:spPr>
            <a:xfrm>
              <a:off x="2428787" y="3054763"/>
              <a:ext cx="762000" cy="323250"/>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323250"/>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eCommerce</a:t>
              </a:r>
            </a:p>
          </p:txBody>
        </p:sp>
        <p:sp>
          <p:nvSpPr>
            <p:cNvPr id="26" name="TextBox 25"/>
            <p:cNvSpPr txBox="1"/>
            <p:nvPr/>
          </p:nvSpPr>
          <p:spPr>
            <a:xfrm>
              <a:off x="4545791" y="3802617"/>
              <a:ext cx="1391659"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Digital Marketing</a:t>
              </a:r>
            </a:p>
          </p:txBody>
        </p:sp>
        <p:sp>
          <p:nvSpPr>
            <p:cNvPr id="27" name="TextBox 26"/>
            <p:cNvSpPr txBox="1"/>
            <p:nvPr/>
          </p:nvSpPr>
          <p:spPr>
            <a:xfrm>
              <a:off x="4461302" y="4223443"/>
              <a:ext cx="1560642" cy="323250"/>
            </a:xfrm>
            <a:prstGeom prst="rect">
              <a:avLst/>
            </a:prstGeom>
            <a:noFill/>
          </p:spPr>
          <p:txBody>
            <a:bodyPr wrap="square" rtlCol="0">
              <a:spAutoFit/>
            </a:bodyPr>
            <a:lstStyle/>
            <a:p>
              <a:pPr defTabSz="612138">
                <a:defRPr/>
              </a:pPr>
              <a:r>
                <a:rPr lang="en-US" sz="975" kern="0" dirty="0">
                  <a:solidFill>
                    <a:srgbClr val="FFFFFF"/>
                  </a:solidFill>
                  <a:cs typeface="Arial"/>
                </a:rPr>
                <a:t> </a:t>
              </a:r>
              <a:r>
                <a:rPr lang="en-US" sz="975" kern="0" dirty="0">
                  <a:solidFill>
                    <a:srgbClr val="FFFFFF"/>
                  </a:solidFill>
                  <a:latin typeface="Segoe UI Light" pitchFamily="34" charset="0"/>
                  <a:cs typeface="Arial"/>
                </a:rPr>
                <a:t>Search Marketing</a:t>
              </a:r>
            </a:p>
          </p:txBody>
        </p:sp>
        <p:sp>
          <p:nvSpPr>
            <p:cNvPr id="28" name="TextBox 27"/>
            <p:cNvSpPr txBox="1"/>
            <p:nvPr/>
          </p:nvSpPr>
          <p:spPr>
            <a:xfrm>
              <a:off x="4746321" y="4644267"/>
              <a:ext cx="990600" cy="323250"/>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Recommendations</a:t>
              </a:r>
            </a:p>
          </p:txBody>
        </p:sp>
      </p:grpSp>
      <p:grpSp>
        <p:nvGrpSpPr>
          <p:cNvPr id="19" name="组合 18"/>
          <p:cNvGrpSpPr/>
          <p:nvPr/>
        </p:nvGrpSpPr>
        <p:grpSpPr>
          <a:xfrm>
            <a:off x="2844257" y="2566008"/>
            <a:ext cx="1562634" cy="1374963"/>
            <a:chOff x="2272945" y="3750273"/>
            <a:chExt cx="2084055" cy="1833761"/>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612138">
                <a:defRPr/>
              </a:pPr>
              <a:r>
                <a:rPr lang="en-US" altLang="zh-CN" sz="164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Sales Pipeline</a:t>
              </a:r>
            </a:p>
          </p:txBody>
        </p:sp>
        <p:sp>
          <p:nvSpPr>
            <p:cNvPr id="21" name="TextBox 20"/>
            <p:cNvSpPr txBox="1"/>
            <p:nvPr/>
          </p:nvSpPr>
          <p:spPr>
            <a:xfrm>
              <a:off x="2336670" y="4253114"/>
              <a:ext cx="879911" cy="323249"/>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323249"/>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Payroll</a:t>
              </a:r>
            </a:p>
          </p:txBody>
        </p:sp>
        <p:sp>
          <p:nvSpPr>
            <p:cNvPr id="31" name="TextBox 30"/>
            <p:cNvSpPr txBox="1"/>
            <p:nvPr/>
          </p:nvSpPr>
          <p:spPr>
            <a:xfrm>
              <a:off x="2333398" y="5060678"/>
              <a:ext cx="886452"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323249"/>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Deal Tracking</a:t>
              </a:r>
            </a:p>
          </p:txBody>
        </p:sp>
      </p:grpSp>
      <p:grpSp>
        <p:nvGrpSpPr>
          <p:cNvPr id="48" name="组合 47"/>
          <p:cNvGrpSpPr/>
          <p:nvPr/>
        </p:nvGrpSpPr>
        <p:grpSpPr>
          <a:xfrm>
            <a:off x="1494461" y="758818"/>
            <a:ext cx="6802993" cy="3549224"/>
            <a:chOff x="485474" y="1395134"/>
            <a:chExt cx="9073020" cy="4733532"/>
          </a:xfrm>
        </p:grpSpPr>
        <p:grpSp>
          <p:nvGrpSpPr>
            <p:cNvPr id="8" name="组合 7"/>
            <p:cNvGrpSpPr/>
            <p:nvPr/>
          </p:nvGrpSpPr>
          <p:grpSpPr>
            <a:xfrm>
              <a:off x="485474" y="2421467"/>
              <a:ext cx="1037306" cy="3109054"/>
              <a:chOff x="485474" y="2421467"/>
              <a:chExt cx="1037306" cy="3109054"/>
            </a:xfrm>
          </p:grpSpPr>
          <p:sp>
            <p:nvSpPr>
              <p:cNvPr id="9" name="TextBox 8"/>
              <p:cNvSpPr txBox="1"/>
              <p:nvPr/>
            </p:nvSpPr>
            <p:spPr>
              <a:xfrm>
                <a:off x="485474" y="4161925"/>
                <a:ext cx="1022343" cy="584928"/>
              </a:xfrm>
              <a:prstGeom prst="rect">
                <a:avLst/>
              </a:prstGeom>
              <a:noFill/>
            </p:spPr>
            <p:txBody>
              <a:bodyPr wrap="none" rtlCol="0">
                <a:spAutoFit/>
              </a:bodyPr>
              <a:lstStyle/>
              <a:p>
                <a:pPr defTabSz="612138">
                  <a:defRPr/>
                </a:pPr>
                <a:r>
                  <a:rPr lang="en-US" sz="1125" kern="0" dirty="0">
                    <a:solidFill>
                      <a:prstClr val="black">
                        <a:lumMod val="65000"/>
                        <a:lumOff val="35000"/>
                      </a:prstClr>
                    </a:solidFill>
                    <a:latin typeface="Segoe UI Light" pitchFamily="34" charset="0"/>
                    <a:cs typeface="Arial"/>
                  </a:rPr>
                  <a:t>Terabytes</a:t>
                </a:r>
              </a:p>
              <a:p>
                <a:pPr defTabSz="612138">
                  <a:defRPr/>
                </a:pPr>
                <a:r>
                  <a:rPr lang="en-US" sz="1125"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1037306" cy="584928"/>
              </a:xfrm>
              <a:prstGeom prst="rect">
                <a:avLst/>
              </a:prstGeom>
              <a:noFill/>
            </p:spPr>
            <p:txBody>
              <a:bodyPr wrap="none" rtlCol="0">
                <a:spAutoFit/>
              </a:bodyPr>
              <a:lstStyle/>
              <a:p>
                <a:pPr defTabSz="612138">
                  <a:defRPr/>
                </a:pPr>
                <a:r>
                  <a:rPr lang="en-US" sz="1125" kern="0" dirty="0">
                    <a:solidFill>
                      <a:prstClr val="black">
                        <a:lumMod val="65000"/>
                        <a:lumOff val="35000"/>
                      </a:prstClr>
                    </a:solidFill>
                    <a:latin typeface="Segoe UI Light" pitchFamily="34" charset="0"/>
                    <a:cs typeface="Arial"/>
                  </a:rPr>
                  <a:t>Gigabytes</a:t>
                </a:r>
              </a:p>
              <a:p>
                <a:pPr defTabSz="612138">
                  <a:defRPr/>
                </a:pPr>
                <a:r>
                  <a:rPr lang="en-US" sz="1125"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941101" cy="584928"/>
              </a:xfrm>
              <a:prstGeom prst="rect">
                <a:avLst/>
              </a:prstGeom>
              <a:noFill/>
              <a:ln>
                <a:noFill/>
              </a:ln>
            </p:spPr>
            <p:txBody>
              <a:bodyPr wrap="none" rtlCol="0">
                <a:spAutoFit/>
              </a:bodyPr>
              <a:lstStyle/>
              <a:p>
                <a:pPr defTabSz="612138">
                  <a:defRPr/>
                </a:pPr>
                <a:r>
                  <a:rPr lang="en-US" sz="1125" kern="0" dirty="0">
                    <a:solidFill>
                      <a:prstClr val="black">
                        <a:lumMod val="65000"/>
                        <a:lumOff val="35000"/>
                      </a:prstClr>
                    </a:solidFill>
                    <a:latin typeface="Segoe UI Light" pitchFamily="34" charset="0"/>
                    <a:cs typeface="Arial"/>
                  </a:rPr>
                  <a:t>Exabytes</a:t>
                </a:r>
              </a:p>
              <a:p>
                <a:pPr defTabSz="612138">
                  <a:defRPr/>
                </a:pPr>
                <a:r>
                  <a:rPr lang="en-US" sz="1125"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8"/>
                <a:ext cx="1022342" cy="584928"/>
              </a:xfrm>
              <a:prstGeom prst="rect">
                <a:avLst/>
              </a:prstGeom>
              <a:noFill/>
            </p:spPr>
            <p:txBody>
              <a:bodyPr wrap="none" rtlCol="0">
                <a:spAutoFit/>
              </a:bodyPr>
              <a:lstStyle/>
              <a:p>
                <a:pPr defTabSz="612138">
                  <a:defRPr/>
                </a:pPr>
                <a:r>
                  <a:rPr lang="en-US" sz="1125" kern="0" dirty="0">
                    <a:solidFill>
                      <a:prstClr val="black">
                        <a:lumMod val="65000"/>
                        <a:lumOff val="35000"/>
                      </a:prstClr>
                    </a:solidFill>
                    <a:latin typeface="Segoe UI Light" pitchFamily="34" charset="0"/>
                    <a:cs typeface="Arial"/>
                  </a:rPr>
                  <a:t>Petabytes</a:t>
                </a:r>
              </a:p>
              <a:p>
                <a:pPr defTabSz="612138">
                  <a:defRPr/>
                </a:pPr>
                <a:r>
                  <a:rPr lang="en-US" sz="1125"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78915" y="1395134"/>
              <a:ext cx="8179579" cy="4733532"/>
              <a:chOff x="1378915" y="1395134"/>
              <a:chExt cx="8179579"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97942" tIns="48971" rIns="97942" bIns="48971" rtlCol="0" anchor="ctr" anchorCtr="0">
                  <a:noAutofit/>
                </a:bodyPr>
                <a:lstStyle/>
                <a:p>
                  <a:pPr defTabSz="306070">
                    <a:spcBef>
                      <a:spcPct val="20000"/>
                    </a:spcBef>
                  </a:pPr>
                  <a:r>
                    <a:rPr lang="en-US" sz="1350" dirty="0">
                      <a:solidFill>
                        <a:prstClr val="white"/>
                      </a:solidFill>
                      <a:latin typeface="Segoe UI Light" pitchFamily="34" charset="0"/>
                      <a:cs typeface="Arial Bold"/>
                    </a:rPr>
                    <a:t>      </a:t>
                  </a:r>
                  <a:r>
                    <a:rPr lang="en-US" sz="1350" b="1" dirty="0">
                      <a:solidFill>
                        <a:prstClr val="white"/>
                      </a:solidFill>
                      <a:latin typeface="Segoe UI Light" pitchFamily="34" charset="0"/>
                      <a:cs typeface="Arial Bold"/>
                    </a:rPr>
                    <a:t>Velocity - Variety  -  variability </a:t>
                  </a:r>
                  <a:endParaRPr lang="en-US" sz="1350" b="1" dirty="0">
                    <a:solidFill>
                      <a:prstClr val="white"/>
                    </a:solidFill>
                    <a:latin typeface="Segoe UI Light" pitchFamily="34" charset="0"/>
                    <a:cs typeface="Arial Bold"/>
                  </a:endParaRPr>
                </a:p>
              </p:txBody>
            </p:sp>
          </p:grpSp>
          <p:grpSp>
            <p:nvGrpSpPr>
              <p:cNvPr id="6" name="组合 5"/>
              <p:cNvGrpSpPr/>
              <p:nvPr/>
            </p:nvGrpSpPr>
            <p:grpSpPr>
              <a:xfrm>
                <a:off x="1378915" y="1395134"/>
                <a:ext cx="816533" cy="4733532"/>
                <a:chOff x="1378915" y="1395134"/>
                <a:chExt cx="816533"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97942" tIns="48971" rIns="97942" bIns="48971" rtlCol="0" anchor="ctr" anchorCtr="0">
                  <a:noAutofit/>
                </a:bodyPr>
                <a:lstStyle/>
                <a:p>
                  <a:pPr defTabSz="306070">
                    <a:spcBef>
                      <a:spcPct val="20000"/>
                    </a:spcBef>
                  </a:pPr>
                  <a:r>
                    <a:rPr lang="en-US" sz="1350" b="1" dirty="0">
                      <a:solidFill>
                        <a:schemeClr val="bg1"/>
                      </a:solidFill>
                      <a:latin typeface="Segoe UI Light" pitchFamily="34" charset="0"/>
                      <a:cs typeface="Arial Bold"/>
                    </a:rPr>
                    <a:t>Volume</a:t>
                  </a:r>
                </a:p>
              </p:txBody>
            </p:sp>
            <p:sp>
              <p:nvSpPr>
                <p:cNvPr id="5" name="矩形 4"/>
                <p:cNvSpPr/>
                <p:nvPr/>
              </p:nvSpPr>
              <p:spPr>
                <a:xfrm rot="16200000">
                  <a:off x="1455836" y="4068813"/>
                  <a:ext cx="246372" cy="400214"/>
                </a:xfrm>
                <a:prstGeom prst="rect">
                  <a:avLst/>
                </a:prstGeom>
              </p:spPr>
              <p:txBody>
                <a:bodyPr wrap="none">
                  <a:spAutoFit/>
                </a:bodyPr>
                <a:lstStyle/>
                <a:p>
                  <a:endParaRPr lang="zh-CN" altLang="en-US" sz="1350"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2412293" y="4789869"/>
            <a:ext cx="647934" cy="369332"/>
          </a:xfrm>
          <a:prstGeom prst="rect">
            <a:avLst/>
          </a:prstGeom>
          <a:noFill/>
        </p:spPr>
        <p:txBody>
          <a:bodyPr wrap="none" rtlCol="0">
            <a:spAutoFit/>
          </a:bodyPr>
          <a:lstStyle/>
          <a:p>
            <a:pPr algn="r"/>
            <a:r>
              <a:rPr lang="en-US" altLang="zh-CN" sz="900" dirty="0"/>
              <a:t>1980</a:t>
            </a:r>
          </a:p>
          <a:p>
            <a:pPr algn="r"/>
            <a:r>
              <a:rPr lang="en-US" altLang="zh-CN" sz="900" dirty="0">
                <a:solidFill>
                  <a:schemeClr val="accent5">
                    <a:lumMod val="50000"/>
                  </a:schemeClr>
                </a:solidFill>
              </a:rPr>
              <a:t>190,000$</a:t>
            </a:r>
            <a:endParaRPr lang="en-US" sz="900" dirty="0">
              <a:solidFill>
                <a:schemeClr val="accent5">
                  <a:lumMod val="50000"/>
                </a:schemeClr>
              </a:solidFill>
            </a:endParaRPr>
          </a:p>
        </p:txBody>
      </p:sp>
      <p:sp>
        <p:nvSpPr>
          <p:cNvPr id="50" name="TextBox 49"/>
          <p:cNvSpPr txBox="1"/>
          <p:nvPr/>
        </p:nvSpPr>
        <p:spPr>
          <a:xfrm>
            <a:off x="6541255" y="4786081"/>
            <a:ext cx="460382" cy="369332"/>
          </a:xfrm>
          <a:prstGeom prst="rect">
            <a:avLst/>
          </a:prstGeom>
          <a:noFill/>
        </p:spPr>
        <p:txBody>
          <a:bodyPr wrap="none" rtlCol="0">
            <a:spAutoFit/>
          </a:bodyPr>
          <a:lstStyle/>
          <a:p>
            <a:pPr algn="r"/>
            <a:r>
              <a:rPr lang="en-US" altLang="zh-CN" sz="900" dirty="0"/>
              <a:t>2010</a:t>
            </a:r>
          </a:p>
          <a:p>
            <a:pPr algn="r"/>
            <a:r>
              <a:rPr lang="en-US" altLang="zh-CN" sz="900" dirty="0">
                <a:solidFill>
                  <a:schemeClr val="accent5">
                    <a:lumMod val="50000"/>
                  </a:schemeClr>
                </a:solidFill>
              </a:rPr>
              <a:t>0.07$</a:t>
            </a:r>
            <a:endParaRPr lang="en-US" sz="900" dirty="0">
              <a:solidFill>
                <a:schemeClr val="accent5">
                  <a:lumMod val="50000"/>
                </a:schemeClr>
              </a:solidFill>
            </a:endParaRPr>
          </a:p>
        </p:txBody>
      </p:sp>
      <p:sp>
        <p:nvSpPr>
          <p:cNvPr id="51" name="TextBox 50"/>
          <p:cNvSpPr txBox="1"/>
          <p:nvPr/>
        </p:nvSpPr>
        <p:spPr>
          <a:xfrm>
            <a:off x="3779142" y="4781588"/>
            <a:ext cx="522900" cy="369332"/>
          </a:xfrm>
          <a:prstGeom prst="rect">
            <a:avLst/>
          </a:prstGeom>
          <a:noFill/>
        </p:spPr>
        <p:txBody>
          <a:bodyPr wrap="none" rtlCol="0">
            <a:spAutoFit/>
          </a:bodyPr>
          <a:lstStyle/>
          <a:p>
            <a:pPr algn="r"/>
            <a:r>
              <a:rPr lang="en-US" altLang="zh-CN" sz="900" dirty="0"/>
              <a:t>1990</a:t>
            </a:r>
          </a:p>
          <a:p>
            <a:pPr algn="r"/>
            <a:r>
              <a:rPr lang="en-US" altLang="zh-CN" sz="900" dirty="0">
                <a:solidFill>
                  <a:schemeClr val="accent5">
                    <a:lumMod val="50000"/>
                  </a:schemeClr>
                </a:solidFill>
              </a:rPr>
              <a:t>9,000$</a:t>
            </a:r>
            <a:endParaRPr lang="en-US" sz="900" dirty="0">
              <a:solidFill>
                <a:schemeClr val="accent5">
                  <a:lumMod val="50000"/>
                </a:schemeClr>
              </a:solidFill>
            </a:endParaRPr>
          </a:p>
        </p:txBody>
      </p:sp>
      <p:sp>
        <p:nvSpPr>
          <p:cNvPr id="52" name="TextBox 51"/>
          <p:cNvSpPr txBox="1"/>
          <p:nvPr/>
        </p:nvSpPr>
        <p:spPr>
          <a:xfrm>
            <a:off x="5271098" y="4785420"/>
            <a:ext cx="434734" cy="369332"/>
          </a:xfrm>
          <a:prstGeom prst="rect">
            <a:avLst/>
          </a:prstGeom>
          <a:noFill/>
        </p:spPr>
        <p:txBody>
          <a:bodyPr wrap="none" rtlCol="0">
            <a:spAutoFit/>
          </a:bodyPr>
          <a:lstStyle/>
          <a:p>
            <a:pPr algn="r"/>
            <a:r>
              <a:rPr lang="en-US" altLang="zh-CN" sz="900" dirty="0"/>
              <a:t>2000</a:t>
            </a:r>
          </a:p>
          <a:p>
            <a:pPr algn="r"/>
            <a:r>
              <a:rPr lang="en-US" altLang="zh-CN" sz="900" dirty="0">
                <a:solidFill>
                  <a:schemeClr val="accent5">
                    <a:lumMod val="50000"/>
                  </a:schemeClr>
                </a:solidFill>
              </a:rPr>
              <a:t>15$</a:t>
            </a:r>
            <a:endParaRPr lang="en-US" sz="900" dirty="0">
              <a:solidFill>
                <a:schemeClr val="accent5">
                  <a:lumMod val="50000"/>
                </a:schemeClr>
              </a:solidFill>
            </a:endParaRPr>
          </a:p>
        </p:txBody>
      </p:sp>
      <p:sp>
        <p:nvSpPr>
          <p:cNvPr id="53" name="TextBox 52"/>
          <p:cNvSpPr txBox="1"/>
          <p:nvPr/>
        </p:nvSpPr>
        <p:spPr>
          <a:xfrm>
            <a:off x="1746381" y="4839280"/>
            <a:ext cx="917239" cy="253916"/>
          </a:xfrm>
          <a:prstGeom prst="rect">
            <a:avLst/>
          </a:prstGeom>
          <a:noFill/>
        </p:spPr>
        <p:txBody>
          <a:bodyPr wrap="none" rtlCol="0">
            <a:spAutoFit/>
          </a:bodyPr>
          <a:lstStyle/>
          <a:p>
            <a:r>
              <a:rPr lang="en-US" altLang="zh-CN" sz="1050" b="1" dirty="0"/>
              <a:t>Storage/GB</a:t>
            </a:r>
            <a:endParaRPr lang="en-US" sz="1050" b="1" dirty="0"/>
          </a:p>
        </p:txBody>
      </p:sp>
      <p:sp>
        <p:nvSpPr>
          <p:cNvPr id="63" name="矩形 13"/>
          <p:cNvSpPr/>
          <p:nvPr/>
        </p:nvSpPr>
        <p:spPr>
          <a:xfrm>
            <a:off x="2844257" y="4353704"/>
            <a:ext cx="1562634" cy="430789"/>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612138">
              <a:defRPr/>
            </a:pPr>
            <a:r>
              <a:rPr lang="en-US" altLang="zh-CN" sz="1649" kern="0" dirty="0">
                <a:solidFill>
                  <a:prstClr val="white"/>
                </a:solidFill>
                <a:latin typeface="Segoe UI Light" pitchFamily="34" charset="0"/>
                <a:cs typeface="Arial"/>
              </a:rPr>
              <a:t>   ERP / CRM</a:t>
            </a:r>
          </a:p>
        </p:txBody>
      </p:sp>
      <p:sp>
        <p:nvSpPr>
          <p:cNvPr id="71" name="矩形 14"/>
          <p:cNvSpPr/>
          <p:nvPr/>
        </p:nvSpPr>
        <p:spPr>
          <a:xfrm>
            <a:off x="4402881" y="4353703"/>
            <a:ext cx="1200356" cy="43238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612138">
              <a:defRPr/>
            </a:pPr>
            <a:r>
              <a:rPr lang="en-US" altLang="zh-CN" sz="2399" kern="0" dirty="0">
                <a:solidFill>
                  <a:prstClr val="white"/>
                </a:solidFill>
                <a:latin typeface="Segoe UI Light" pitchFamily="34" charset="0"/>
                <a:cs typeface="Arial"/>
              </a:rPr>
              <a:t>  WEB 2.0</a:t>
            </a:r>
          </a:p>
        </p:txBody>
      </p:sp>
      <p:sp>
        <p:nvSpPr>
          <p:cNvPr id="81" name="矩形 16"/>
          <p:cNvSpPr/>
          <p:nvPr/>
        </p:nvSpPr>
        <p:spPr>
          <a:xfrm>
            <a:off x="5603238" y="4353484"/>
            <a:ext cx="1704355" cy="42810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612138">
              <a:defRPr/>
            </a:pPr>
            <a:r>
              <a:rPr lang="zh-CN" altLang="en-US" sz="1500" b="1" kern="0" dirty="0">
                <a:solidFill>
                  <a:prstClr val="white"/>
                </a:solidFill>
                <a:latin typeface="Segoe UI Light" pitchFamily="34" charset="0"/>
                <a:cs typeface="Arial"/>
              </a:rPr>
              <a:t>   </a:t>
            </a:r>
            <a:r>
              <a:rPr lang="en-US" altLang="zh-CN" sz="1500" b="1" kern="0" dirty="0">
                <a:solidFill>
                  <a:prstClr val="white"/>
                </a:solidFill>
                <a:latin typeface="Segoe UI Light" pitchFamily="34" charset="0"/>
                <a:cs typeface="Arial"/>
              </a:rPr>
              <a:t>Internet of things</a:t>
            </a:r>
            <a:endParaRPr lang="en-US" altLang="zh-CN" sz="1200" b="1"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20630179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046775" y="69351"/>
            <a:ext cx="6946454" cy="85702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803663" fontAlgn="base">
              <a:spcAft>
                <a:spcPct val="0"/>
              </a:spcAft>
            </a:pPr>
            <a:r>
              <a:rPr lang="en-US" altLang="zh-CN" sz="3399" b="1" kern="0" dirty="0">
                <a:solidFill>
                  <a:schemeClr val="bg1"/>
                </a:solidFill>
                <a:latin typeface="微软雅黑" pitchFamily="34" charset="-122"/>
                <a:ea typeface="微软雅黑" pitchFamily="34" charset="-122"/>
              </a:rPr>
              <a:t>Big Data, </a:t>
            </a:r>
            <a:r>
              <a:rPr lang="en-US" altLang="zh-CN" sz="3399" b="1" kern="0" dirty="0">
                <a:solidFill>
                  <a:schemeClr val="bg1"/>
                </a:solidFill>
                <a:latin typeface="Segoe UI Light" pitchFamily="34" charset="0"/>
              </a:rPr>
              <a:t>BIG OPPORTUNITY</a:t>
            </a:r>
          </a:p>
        </p:txBody>
      </p:sp>
      <p:grpSp>
        <p:nvGrpSpPr>
          <p:cNvPr id="7" name="组合 6"/>
          <p:cNvGrpSpPr/>
          <p:nvPr/>
        </p:nvGrpSpPr>
        <p:grpSpPr>
          <a:xfrm>
            <a:off x="1817164" y="1438283"/>
            <a:ext cx="1835726" cy="2560926"/>
            <a:chOff x="897928" y="2277305"/>
            <a:chExt cx="2448272" cy="3055468"/>
          </a:xfrm>
        </p:grpSpPr>
        <p:sp>
          <p:nvSpPr>
            <p:cNvPr id="3" name="矩形 2"/>
            <p:cNvSpPr/>
            <p:nvPr/>
          </p:nvSpPr>
          <p:spPr>
            <a:xfrm>
              <a:off x="897928" y="2277305"/>
              <a:ext cx="2448272" cy="3055468"/>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509732" fontAlgn="base">
                <a:lnSpc>
                  <a:spcPct val="80000"/>
                </a:lnSpc>
                <a:spcBef>
                  <a:spcPct val="0"/>
                </a:spcBef>
                <a:spcAft>
                  <a:spcPct val="0"/>
                </a:spcAft>
                <a:defRPr/>
              </a:pPr>
              <a:r>
                <a:rPr lang="en-US" altLang="zh-CN" sz="1649" kern="0" dirty="0">
                  <a:gradFill>
                    <a:gsLst>
                      <a:gs pos="0">
                        <a:srgbClr val="FFFFFF"/>
                      </a:gs>
                      <a:gs pos="100000">
                        <a:srgbClr val="FFFFFF"/>
                      </a:gs>
                    </a:gsLst>
                    <a:lin ang="5400000" scaled="0"/>
                  </a:gradFill>
                  <a:latin typeface="Segoe UI Light" pitchFamily="34" charset="0"/>
                </a:rPr>
                <a:t>Big Data is a top priority for institutions</a:t>
              </a: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04458" y="3114311"/>
              <a:ext cx="883549" cy="1279602"/>
            </a:xfrm>
            <a:prstGeom prst="rect">
              <a:avLst/>
            </a:prstGeom>
            <a:noFill/>
            <a:ln>
              <a:noFill/>
            </a:ln>
            <a:effectLst/>
            <a:extLst/>
          </p:spPr>
        </p:pic>
        <p:sp>
          <p:nvSpPr>
            <p:cNvPr id="5" name="矩形 4"/>
            <p:cNvSpPr/>
            <p:nvPr/>
          </p:nvSpPr>
          <p:spPr>
            <a:xfrm>
              <a:off x="897928" y="4592038"/>
              <a:ext cx="2448272" cy="740735"/>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ctr" anchorCtr="0" compatLnSpc="1">
              <a:prstTxWarp prst="textNoShape">
                <a:avLst/>
              </a:prstTxWarp>
            </a:bodyPr>
            <a:lstStyle/>
            <a:p>
              <a:pPr defTabSz="428518">
                <a:lnSpc>
                  <a:spcPct val="80000"/>
                </a:lnSpc>
                <a:defRPr/>
              </a:pPr>
              <a:r>
                <a:rPr lang="en-US" altLang="zh-CN" sz="1500" kern="0" dirty="0">
                  <a:solidFill>
                    <a:schemeClr val="bg1"/>
                  </a:solidFill>
                </a:rPr>
                <a:t>49% CEOs and CIOs are planning big data projects</a:t>
              </a:r>
            </a:p>
          </p:txBody>
        </p:sp>
      </p:grpSp>
      <p:grpSp>
        <p:nvGrpSpPr>
          <p:cNvPr id="8" name="组合 7"/>
          <p:cNvGrpSpPr/>
          <p:nvPr/>
        </p:nvGrpSpPr>
        <p:grpSpPr>
          <a:xfrm>
            <a:off x="3714415" y="1437919"/>
            <a:ext cx="3611174" cy="1241687"/>
            <a:chOff x="3428256" y="2276872"/>
            <a:chExt cx="4816152" cy="1481469"/>
          </a:xfrm>
        </p:grpSpPr>
        <p:sp>
          <p:nvSpPr>
            <p:cNvPr id="6" name="矩形 5"/>
            <p:cNvSpPr/>
            <p:nvPr/>
          </p:nvSpPr>
          <p:spPr>
            <a:xfrm>
              <a:off x="3428256" y="2276872"/>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90000"/>
                </a:lnSpc>
                <a:spcBef>
                  <a:spcPct val="0"/>
                </a:spcBef>
                <a:spcAft>
                  <a:spcPct val="0"/>
                </a:spcAft>
                <a:defRPr/>
              </a:pPr>
              <a:r>
                <a:rPr lang="en-US" altLang="zh-CN" sz="1500" kern="0" dirty="0">
                  <a:solidFill>
                    <a:schemeClr val="bg1"/>
                  </a:solidFill>
                  <a:latin typeface="Segoe UI Light" pitchFamily="34" charset="0"/>
                  <a:ea typeface="Segoe UI" pitchFamily="34" charset="0"/>
                  <a:cs typeface="Segoe UI" pitchFamily="34" charset="0"/>
                </a:rPr>
                <a:t>Software Growth</a:t>
              </a:r>
            </a:p>
          </p:txBody>
        </p:sp>
        <p:graphicFrame>
          <p:nvGraphicFramePr>
            <p:cNvPr id="10" name="Chart 15"/>
            <p:cNvGraphicFramePr/>
            <p:nvPr>
              <p:extLst/>
            </p:nvPr>
          </p:nvGraphicFramePr>
          <p:xfrm>
            <a:off x="3733743" y="2631426"/>
            <a:ext cx="2909708" cy="11194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876256" y="2534546"/>
              <a:ext cx="1168910" cy="991317"/>
            </a:xfrm>
            <a:prstGeom prst="rect">
              <a:avLst/>
            </a:prstGeom>
            <a:solidFill>
              <a:srgbClr val="FF8A00"/>
            </a:solidFill>
            <a:ln>
              <a:solidFill>
                <a:srgbClr val="FFA005"/>
              </a:solidFill>
            </a:ln>
          </p:spPr>
          <p:txBody>
            <a:bodyPr wrap="square" rtlCol="0">
              <a:spAutoFit/>
            </a:bodyPr>
            <a:lstStyle/>
            <a:p>
              <a:pPr defTabSz="428518">
                <a:defRPr/>
              </a:pPr>
              <a:r>
                <a:rPr lang="en-US" sz="2099" kern="0" dirty="0">
                  <a:solidFill>
                    <a:srgbClr val="FFFFFF"/>
                  </a:solidFill>
                </a:rPr>
                <a:t>34% </a:t>
              </a:r>
              <a:r>
                <a:rPr lang="en-US" sz="900" kern="0" dirty="0">
                  <a:solidFill>
                    <a:srgbClr val="FFFFFF"/>
                  </a:solidFill>
                </a:rPr>
                <a:t>compound annual growth rate</a:t>
              </a:r>
              <a:r>
                <a:rPr lang="en-US" sz="900" kern="0" baseline="30000" dirty="0">
                  <a:gradFill>
                    <a:gsLst>
                      <a:gs pos="0">
                        <a:srgbClr val="FFFFFF"/>
                      </a:gs>
                      <a:gs pos="100000">
                        <a:srgbClr val="FFFFFF"/>
                      </a:gs>
                    </a:gsLst>
                    <a:lin ang="5400000" scaled="0"/>
                  </a:gradFill>
                </a:rPr>
                <a:t>2</a:t>
              </a:r>
              <a:endParaRPr lang="en-US" sz="900" kern="0" dirty="0">
                <a:solidFill>
                  <a:srgbClr val="FFFFFF"/>
                </a:solidFill>
              </a:endParaRPr>
            </a:p>
          </p:txBody>
        </p:sp>
      </p:grpSp>
      <p:grpSp>
        <p:nvGrpSpPr>
          <p:cNvPr id="15" name="组合 14"/>
          <p:cNvGrpSpPr/>
          <p:nvPr/>
        </p:nvGrpSpPr>
        <p:grpSpPr>
          <a:xfrm>
            <a:off x="3714415" y="2757524"/>
            <a:ext cx="3611174" cy="1241687"/>
            <a:chOff x="3428256" y="3851304"/>
            <a:chExt cx="4816152" cy="1481469"/>
          </a:xfrm>
        </p:grpSpPr>
        <p:sp>
          <p:nvSpPr>
            <p:cNvPr id="9" name="矩形 8"/>
            <p:cNvSpPr/>
            <p:nvPr/>
          </p:nvSpPr>
          <p:spPr>
            <a:xfrm>
              <a:off x="3428256" y="3851304"/>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90000"/>
                </a:lnSpc>
                <a:spcBef>
                  <a:spcPct val="0"/>
                </a:spcBef>
                <a:spcAft>
                  <a:spcPct val="0"/>
                </a:spcAft>
                <a:defRPr/>
              </a:pPr>
              <a:r>
                <a:rPr lang="en-US" altLang="zh-CN" sz="1500" kern="0" dirty="0">
                  <a:solidFill>
                    <a:schemeClr val="bg1"/>
                  </a:solidFill>
                  <a:latin typeface="Segoe UI Light" pitchFamily="34" charset="0"/>
                  <a:ea typeface="Segoe UI" pitchFamily="34" charset="0"/>
                  <a:cs typeface="Segoe UI" pitchFamily="34" charset="0"/>
                </a:rPr>
                <a:t>Services Growth</a:t>
              </a:r>
            </a:p>
          </p:txBody>
        </p:sp>
        <p:graphicFrame>
          <p:nvGraphicFramePr>
            <p:cNvPr id="12" name="Chart 11"/>
            <p:cNvGraphicFramePr/>
            <p:nvPr>
              <p:extLst/>
            </p:nvPr>
          </p:nvGraphicFramePr>
          <p:xfrm>
            <a:off x="3743243" y="4149513"/>
            <a:ext cx="2909707" cy="1119442"/>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6876256" y="4147601"/>
              <a:ext cx="1168908" cy="991317"/>
            </a:xfrm>
            <a:prstGeom prst="rect">
              <a:avLst/>
            </a:prstGeom>
            <a:solidFill>
              <a:srgbClr val="FF8A00"/>
            </a:solidFill>
            <a:ln>
              <a:solidFill>
                <a:srgbClr val="FFA005"/>
              </a:solid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defRPr>
              </a:lvl1pPr>
            </a:lstStyle>
            <a:p>
              <a:pPr algn="l"/>
              <a:r>
                <a:rPr lang="en-US" sz="2099" dirty="0"/>
                <a:t>39% </a:t>
              </a:r>
              <a:r>
                <a:rPr lang="en-US" sz="900" dirty="0"/>
                <a:t>compound annual growth rate</a:t>
              </a:r>
              <a:r>
                <a:rPr lang="en-US" sz="900" baseline="30000" dirty="0">
                  <a:gradFill>
                    <a:gsLst>
                      <a:gs pos="0">
                        <a:srgbClr val="FFFFFF"/>
                      </a:gs>
                      <a:gs pos="100000">
                        <a:srgbClr val="FFFFFF"/>
                      </a:gs>
                    </a:gsLst>
                    <a:lin ang="5400000" scaled="0"/>
                  </a:gradFill>
                </a:rPr>
                <a:t>2</a:t>
              </a:r>
              <a:endParaRPr lang="en-US" sz="900" dirty="0"/>
            </a:p>
          </p:txBody>
        </p:sp>
      </p:grpSp>
      <p:sp>
        <p:nvSpPr>
          <p:cNvPr id="14" name="矩形 13"/>
          <p:cNvSpPr/>
          <p:nvPr/>
        </p:nvSpPr>
        <p:spPr>
          <a:xfrm>
            <a:off x="1749352" y="4088290"/>
            <a:ext cx="4798991" cy="323165"/>
          </a:xfrm>
          <a:prstGeom prst="rect">
            <a:avLst/>
          </a:prstGeom>
        </p:spPr>
        <p:txBody>
          <a:bodyPr wrap="square">
            <a:spAutoFit/>
          </a:bodyPr>
          <a:lstStyle/>
          <a:p>
            <a:pPr marL="107129" indent="-107129" defTabSz="428518" fontAlgn="base">
              <a:spcBef>
                <a:spcPct val="0"/>
              </a:spcBef>
              <a:spcAft>
                <a:spcPct val="0"/>
              </a:spcAft>
              <a:buFont typeface="+mj-lt"/>
              <a:buAutoNum type="arabicPeriod"/>
            </a:pPr>
            <a:r>
              <a:rPr lang="en-US" altLang="zh-CN" sz="750" dirty="0" err="1">
                <a:solidFill>
                  <a:schemeClr val="tx1">
                    <a:lumMod val="65000"/>
                    <a:lumOff val="35000"/>
                  </a:schemeClr>
                </a:solidFill>
                <a:latin typeface="Segoe UI Light" pitchFamily="34" charset="0"/>
                <a:ea typeface="Times New Roman" pitchFamily="18" charset="0"/>
                <a:cs typeface="Calibri" pitchFamily="34" charset="0"/>
              </a:rPr>
              <a:t>McKinsey&amp;Company</a:t>
            </a:r>
            <a:r>
              <a:rPr lang="en-US" altLang="zh-CN" sz="750" dirty="0">
                <a:solidFill>
                  <a:schemeClr val="tx1">
                    <a:lumMod val="65000"/>
                    <a:lumOff val="35000"/>
                  </a:schemeClr>
                </a:solidFill>
                <a:latin typeface="Segoe UI Light" pitchFamily="34" charset="0"/>
                <a:ea typeface="Times New Roman" pitchFamily="18" charset="0"/>
                <a:cs typeface="Calibri" pitchFamily="34" charset="0"/>
              </a:rPr>
              <a:t>, McKinsey Global Survey Results, Minding Your Digital Business, 2012</a:t>
            </a:r>
          </a:p>
          <a:p>
            <a:pPr marL="107129" indent="-107129" fontAlgn="base">
              <a:spcBef>
                <a:spcPct val="0"/>
              </a:spcBef>
              <a:spcAft>
                <a:spcPct val="0"/>
              </a:spcAft>
              <a:buFont typeface="+mj-lt"/>
              <a:buAutoNum type="arabicPeriod"/>
            </a:pPr>
            <a:r>
              <a:rPr lang="en-US" altLang="zh-CN" sz="750" dirty="0">
                <a:solidFill>
                  <a:schemeClr val="tx1">
                    <a:lumMod val="65000"/>
                    <a:lumOff val="35000"/>
                  </a:schemeClr>
                </a:solidFill>
                <a:latin typeface="Segoe UI Light" pitchFamily="34" charset="0"/>
                <a:ea typeface="Times New Roman" pitchFamily="18" charset="0"/>
                <a:cs typeface="Calibri" pitchFamily="34" charset="0"/>
              </a:rPr>
              <a:t>IDC Market Analysis, Worldwide Big Data Technology and Services 2012–2015 Forecast , 2012</a:t>
            </a:r>
          </a:p>
        </p:txBody>
      </p:sp>
    </p:spTree>
    <p:extLst>
      <p:ext uri="{BB962C8B-B14F-4D97-AF65-F5344CB8AC3E}">
        <p14:creationId xmlns:p14="http://schemas.microsoft.com/office/powerpoint/2010/main" val="21151543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3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 presetClass="entr" presetSubtype="2" fill="hold" nodeType="withEffect" p14:presetBounceEnd="22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22000">
                                          <p:cBhvr additive="base">
                                            <p:cTn id="17" dur="500" fill="hold"/>
                                            <p:tgtEl>
                                              <p:spTgt spid="8"/>
                                            </p:tgtEl>
                                            <p:attrNameLst>
                                              <p:attrName>ppt_x</p:attrName>
                                            </p:attrNameLst>
                                          </p:cBhvr>
                                          <p:tavLst>
                                            <p:tav tm="0">
                                              <p:val>
                                                <p:strVal val="1+#ppt_w/2"/>
                                              </p:val>
                                            </p:tav>
                                            <p:tav tm="100000">
                                              <p:val>
                                                <p:strVal val="#ppt_x"/>
                                              </p:val>
                                            </p:tav>
                                          </p:tavLst>
                                        </p:anim>
                                        <p:anim calcmode="lin" valueType="num" p14:bounceEnd="22000">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800"/>
                                </p:stCondLst>
                                <p:childTnLst>
                                  <p:par>
                                    <p:cTn id="20" presetID="2" presetClass="entr" presetSubtype="2" fill="hold" nodeType="afterEffect" p14:presetBounceEnd="22000">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14:bounceEnd="22000">
                                          <p:cBhvr additive="base">
                                            <p:cTn id="22" dur="500" fill="hold"/>
                                            <p:tgtEl>
                                              <p:spTgt spid="15"/>
                                            </p:tgtEl>
                                            <p:attrNameLst>
                                              <p:attrName>ppt_x</p:attrName>
                                            </p:attrNameLst>
                                          </p:cBhvr>
                                          <p:tavLst>
                                            <p:tav tm="0">
                                              <p:val>
                                                <p:strVal val="1+#ppt_w/2"/>
                                              </p:val>
                                            </p:tav>
                                            <p:tav tm="100000">
                                              <p:val>
                                                <p:strVal val="#ppt_x"/>
                                              </p:val>
                                            </p:tav>
                                          </p:tavLst>
                                        </p:anim>
                                        <p:anim calcmode="lin" valueType="num" p14:bounceEnd="22000">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3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 presetClass="entr" presetSubtype="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800"/>
                                </p:stCondLst>
                                <p:childTnLst>
                                  <p:par>
                                    <p:cTn id="20" presetID="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819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191" y="0"/>
                        <a:ext cx="119063" cy="119063"/>
                      </a:xfrm>
                      <a:prstGeom prst="rect">
                        <a:avLst/>
                      </a:prstGeom>
                    </p:spPr>
                  </p:pic>
                </p:oleObj>
              </mc:Fallback>
            </mc:AlternateContent>
          </a:graphicData>
        </a:graphic>
      </p:graphicFrame>
      <p:sp>
        <p:nvSpPr>
          <p:cNvPr id="2" name="Rectangle 1"/>
          <p:cNvSpPr/>
          <p:nvPr>
            <p:custDataLst>
              <p:tags r:id="rId3"/>
            </p:custDataLst>
          </p:nvPr>
        </p:nvSpPr>
        <p:spPr bwMode="auto">
          <a:xfrm>
            <a:off x="1485900" y="856060"/>
            <a:ext cx="6172200" cy="3840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80" rIns="68577" bIns="34289" numCol="1" rtlCol="0" anchor="t" anchorCtr="0" compatLnSpc="1">
            <a:prstTxWarp prst="textNoShape">
              <a:avLst/>
            </a:prstTxWarp>
          </a:bodyPr>
          <a:lstStyle/>
          <a:p>
            <a:pPr algn="ctr" fontAlgn="base">
              <a:lnSpc>
                <a:spcPct val="90000"/>
              </a:lnSpc>
              <a:spcBef>
                <a:spcPct val="20000"/>
              </a:spcBef>
              <a:spcAft>
                <a:spcPct val="0"/>
              </a:spcAft>
              <a:buSzPct val="80000"/>
            </a:pPr>
            <a:r>
              <a:rPr lang="en-US" sz="1500" b="1" dirty="0">
                <a:ln>
                  <a:solidFill>
                    <a:schemeClr val="bg1">
                      <a:alpha val="0"/>
                    </a:schemeClr>
                  </a:solidFill>
                </a:ln>
                <a:solidFill>
                  <a:srgbClr val="595959"/>
                </a:solidFill>
              </a:rPr>
              <a:t>OPERATIONAL DATA</a:t>
            </a:r>
          </a:p>
        </p:txBody>
      </p:sp>
      <p:sp>
        <p:nvSpPr>
          <p:cNvPr id="5" name="Title 4"/>
          <p:cNvSpPr>
            <a:spLocks noGrp="1"/>
          </p:cNvSpPr>
          <p:nvPr>
            <p:ph type="title"/>
            <p:custDataLst>
              <p:tags r:id="rId4"/>
            </p:custDataLst>
          </p:nvPr>
        </p:nvSpPr>
        <p:spPr>
          <a:xfrm>
            <a:off x="220266" y="171450"/>
            <a:ext cx="9324975" cy="560923"/>
          </a:xfrm>
        </p:spPr>
        <p:txBody>
          <a:bodyPr/>
          <a:lstStyle/>
          <a:p>
            <a:r>
              <a:rPr lang="en-US" dirty="0" smtClean="0"/>
              <a:t>New workflow in Data Warehousing</a:t>
            </a:r>
            <a:endParaRPr lang="en-US" dirty="0"/>
          </a:p>
        </p:txBody>
      </p:sp>
      <p:grpSp>
        <p:nvGrpSpPr>
          <p:cNvPr id="41" name="Group 40"/>
          <p:cNvGrpSpPr/>
          <p:nvPr/>
        </p:nvGrpSpPr>
        <p:grpSpPr>
          <a:xfrm>
            <a:off x="3770927" y="3100010"/>
            <a:ext cx="1496312" cy="1496312"/>
            <a:chOff x="2611320" y="4236432"/>
            <a:chExt cx="1995083" cy="1995083"/>
          </a:xfrm>
        </p:grpSpPr>
        <p:sp>
          <p:nvSpPr>
            <p:cNvPr id="66" name="Round Same Side Corner Rectangle 73"/>
            <p:cNvSpPr/>
            <p:nvPr/>
          </p:nvSpPr>
          <p:spPr>
            <a:xfrm>
              <a:off x="2611320" y="4236432"/>
              <a:ext cx="1995083" cy="1995083"/>
            </a:xfrm>
            <a:prstGeom prst="rect">
              <a:avLst/>
            </a:prstGeom>
            <a:solidFill>
              <a:schemeClr val="tx1">
                <a:lumMod val="90000"/>
                <a:lumOff val="10000"/>
              </a:schemeClr>
            </a:solidFill>
            <a:ln w="10795" cap="flat" cmpd="sng" algn="ctr">
              <a:noFill/>
              <a:prstDash val="dash"/>
            </a:ln>
            <a:effectLst/>
          </p:spPr>
          <p:txBody>
            <a:bodyPr lIns="34290" tIns="68580" rIns="34290" bIns="68580" rtlCol="0" anchor="b"/>
            <a:lstStyle/>
            <a:p>
              <a:pPr algn="ctr" defTabSz="685800"/>
              <a:endParaRPr lang="en-US" sz="1350" b="1" kern="0" dirty="0">
                <a:ln>
                  <a:solidFill>
                    <a:schemeClr val="bg1">
                      <a:alpha val="0"/>
                    </a:schemeClr>
                  </a:solidFill>
                </a:ln>
                <a:solidFill>
                  <a:schemeClr val="bg1"/>
                </a:solidFill>
                <a:cs typeface="Arial"/>
              </a:endParaRPr>
            </a:p>
          </p:txBody>
        </p:sp>
        <p:grpSp>
          <p:nvGrpSpPr>
            <p:cNvPr id="39" name="Group 38"/>
            <p:cNvGrpSpPr/>
            <p:nvPr/>
          </p:nvGrpSpPr>
          <p:grpSpPr>
            <a:xfrm>
              <a:off x="2843056" y="4315150"/>
              <a:ext cx="1531610" cy="1837646"/>
              <a:chOff x="2683195" y="4339447"/>
              <a:chExt cx="1531610" cy="1837646"/>
            </a:xfrm>
          </p:grpSpPr>
          <p:grpSp>
            <p:nvGrpSpPr>
              <p:cNvPr id="35" name="Group 34"/>
              <p:cNvGrpSpPr/>
              <p:nvPr/>
            </p:nvGrpSpPr>
            <p:grpSpPr>
              <a:xfrm>
                <a:off x="2683195" y="4339447"/>
                <a:ext cx="1531610" cy="782093"/>
                <a:chOff x="2683195" y="4339447"/>
                <a:chExt cx="1531610" cy="782093"/>
              </a:xfrm>
            </p:grpSpPr>
            <p:sp>
              <p:nvSpPr>
                <p:cNvPr id="83" name="TextBox 82"/>
                <p:cNvSpPr txBox="1"/>
                <p:nvPr/>
              </p:nvSpPr>
              <p:spPr>
                <a:xfrm>
                  <a:off x="2683195" y="4339447"/>
                  <a:ext cx="743810" cy="344709"/>
                </a:xfrm>
                <a:prstGeom prst="rect">
                  <a:avLst/>
                </a:prstGeom>
                <a:noFill/>
              </p:spPr>
              <p:txBody>
                <a:bodyPr wrap="square" lIns="0" tIns="0" rIns="0" bIns="0" rtlCol="0">
                  <a:spAutoFit/>
                </a:bodyPr>
                <a:lstStyle/>
                <a:p>
                  <a:pPr>
                    <a:lnSpc>
                      <a:spcPct val="80000"/>
                    </a:lnSpc>
                    <a:spcBef>
                      <a:spcPct val="20000"/>
                    </a:spcBef>
                    <a:buSzPct val="80000"/>
                  </a:pPr>
                  <a:r>
                    <a:rPr lang="en-US" sz="600" dirty="0">
                      <a:solidFill>
                        <a:schemeClr val="bg1">
                          <a:alpha val="99000"/>
                        </a:schemeClr>
                      </a:solidFill>
                    </a:rPr>
                    <a:t> Raw Data</a:t>
                  </a:r>
                </a:p>
                <a:p>
                  <a:pPr>
                    <a:lnSpc>
                      <a:spcPct val="80000"/>
                    </a:lnSpc>
                    <a:spcBef>
                      <a:spcPct val="20000"/>
                    </a:spcBef>
                    <a:buSzPct val="80000"/>
                  </a:pPr>
                  <a:r>
                    <a:rPr lang="en-US" sz="600" dirty="0">
                      <a:solidFill>
                        <a:schemeClr val="bg1">
                          <a:alpha val="99000"/>
                        </a:schemeClr>
                      </a:solidFill>
                    </a:rPr>
                    <a:t>“Store it All”</a:t>
                  </a:r>
                </a:p>
                <a:p>
                  <a:pPr>
                    <a:lnSpc>
                      <a:spcPct val="80000"/>
                    </a:lnSpc>
                    <a:spcBef>
                      <a:spcPct val="20000"/>
                    </a:spcBef>
                    <a:buSzPct val="80000"/>
                  </a:pPr>
                  <a:r>
                    <a:rPr lang="en-US" sz="600" dirty="0">
                      <a:solidFill>
                        <a:schemeClr val="bg1">
                          <a:alpha val="99000"/>
                        </a:schemeClr>
                      </a:solidFill>
                    </a:rPr>
                    <a:t> Cluster</a:t>
                  </a:r>
                  <a:endParaRPr lang="en-US" sz="600" dirty="0">
                    <a:solidFill>
                      <a:schemeClr val="bg1">
                        <a:alpha val="99000"/>
                      </a:schemeClr>
                    </a:solidFill>
                  </a:endParaRPr>
                </a:p>
              </p:txBody>
            </p:sp>
            <p:grpSp>
              <p:nvGrpSpPr>
                <p:cNvPr id="87" name="Group 86"/>
                <p:cNvGrpSpPr/>
                <p:nvPr/>
              </p:nvGrpSpPr>
              <p:grpSpPr>
                <a:xfrm>
                  <a:off x="3706690" y="4702148"/>
                  <a:ext cx="508115" cy="378127"/>
                  <a:chOff x="1124776" y="5006470"/>
                  <a:chExt cx="1016230" cy="756254"/>
                </a:xfrm>
              </p:grpSpPr>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grpSp>
            <p:grpSp>
              <p:nvGrpSpPr>
                <p:cNvPr id="26" name="Group 25"/>
                <p:cNvGrpSpPr/>
                <p:nvPr/>
              </p:nvGrpSpPr>
              <p:grpSpPr>
                <a:xfrm>
                  <a:off x="2739936" y="4750645"/>
                  <a:ext cx="898614" cy="370895"/>
                  <a:chOff x="2739936" y="4874048"/>
                  <a:chExt cx="898614" cy="370895"/>
                </a:xfrm>
              </p:grpSpPr>
              <p:sp>
                <p:nvSpPr>
                  <p:cNvPr id="94"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5"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nvGrpSpPr>
                  <p:cNvPr id="25" name="Group 24"/>
                  <p:cNvGrpSpPr/>
                  <p:nvPr/>
                </p:nvGrpSpPr>
                <p:grpSpPr>
                  <a:xfrm>
                    <a:off x="2970962" y="4936298"/>
                    <a:ext cx="667588" cy="169102"/>
                    <a:chOff x="2970962" y="4936298"/>
                    <a:chExt cx="667588" cy="169102"/>
                  </a:xfrm>
                </p:grpSpPr>
                <p:cxnSp>
                  <p:nvCxnSpPr>
                    <p:cNvPr id="96" name="Straight Arrow Connector 95"/>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nvGrpSpPr>
              <p:cNvPr id="29" name="Group 28"/>
              <p:cNvGrpSpPr/>
              <p:nvPr/>
            </p:nvGrpSpPr>
            <p:grpSpPr>
              <a:xfrm>
                <a:off x="2683195" y="5334000"/>
                <a:ext cx="1531610" cy="843093"/>
                <a:chOff x="2683195" y="5334000"/>
                <a:chExt cx="1531610" cy="843093"/>
              </a:xfrm>
            </p:grpSpPr>
            <p:grpSp>
              <p:nvGrpSpPr>
                <p:cNvPr id="14" name="Group 13"/>
                <p:cNvGrpSpPr/>
                <p:nvPr/>
              </p:nvGrpSpPr>
              <p:grpSpPr>
                <a:xfrm>
                  <a:off x="3706690" y="5543631"/>
                  <a:ext cx="508115" cy="633462"/>
                  <a:chOff x="1124776" y="4465656"/>
                  <a:chExt cx="1016230" cy="1266924"/>
                </a:xfrm>
              </p:grpSpPr>
              <p:grpSp>
                <p:nvGrpSpPr>
                  <p:cNvPr id="13" name="Group 12"/>
                  <p:cNvGrpSpPr/>
                  <p:nvPr/>
                </p:nvGrpSpPr>
                <p:grpSpPr>
                  <a:xfrm>
                    <a:off x="1124776" y="4976326"/>
                    <a:ext cx="1016230" cy="756254"/>
                    <a:chOff x="1124776" y="5006470"/>
                    <a:chExt cx="1016230" cy="756254"/>
                  </a:xfrm>
                </p:grpSpPr>
                <p:sp>
                  <p:nvSpPr>
                    <p:cNvPr id="7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sp>
                  <p:nvSpPr>
                    <p:cNvPr id="7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grpSp>
              <p:grpSp>
                <p:nvGrpSpPr>
                  <p:cNvPr id="77" name="Group 76"/>
                  <p:cNvGrpSpPr/>
                  <p:nvPr/>
                </p:nvGrpSpPr>
                <p:grpSpPr>
                  <a:xfrm>
                    <a:off x="1124776" y="4720991"/>
                    <a:ext cx="1016230" cy="756254"/>
                    <a:chOff x="1124776" y="5006470"/>
                    <a:chExt cx="1016230" cy="756254"/>
                  </a:xfrm>
                </p:grpSpPr>
                <p:sp>
                  <p:nvSpPr>
                    <p:cNvPr id="7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sp>
                  <p:nvSpPr>
                    <p:cNvPr id="7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grpSp>
              <p:grpSp>
                <p:nvGrpSpPr>
                  <p:cNvPr id="80" name="Group 79"/>
                  <p:cNvGrpSpPr/>
                  <p:nvPr/>
                </p:nvGrpSpPr>
                <p:grpSpPr>
                  <a:xfrm>
                    <a:off x="1124776" y="4465656"/>
                    <a:ext cx="1016230" cy="756254"/>
                    <a:chOff x="1124776" y="5006470"/>
                    <a:chExt cx="1016230" cy="756254"/>
                  </a:xfrm>
                </p:grpSpPr>
                <p:sp>
                  <p:nvSpPr>
                    <p:cNvPr id="81"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sp>
                  <p:nvSpPr>
                    <p:cNvPr id="82"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grpSp>
            </p:grpSp>
            <p:sp>
              <p:nvSpPr>
                <p:cNvPr id="98" name="TextBox 97"/>
                <p:cNvSpPr txBox="1"/>
                <p:nvPr/>
              </p:nvSpPr>
              <p:spPr>
                <a:xfrm>
                  <a:off x="2683195" y="5334000"/>
                  <a:ext cx="743810" cy="344709"/>
                </a:xfrm>
                <a:prstGeom prst="rect">
                  <a:avLst/>
                </a:prstGeom>
                <a:noFill/>
              </p:spPr>
              <p:txBody>
                <a:bodyPr wrap="square" lIns="0" tIns="0" rIns="0" bIns="0" rtlCol="0">
                  <a:spAutoFit/>
                </a:bodyPr>
                <a:lstStyle/>
                <a:p>
                  <a:pPr>
                    <a:lnSpc>
                      <a:spcPct val="80000"/>
                    </a:lnSpc>
                    <a:spcBef>
                      <a:spcPct val="20000"/>
                    </a:spcBef>
                    <a:buSzPct val="80000"/>
                  </a:pPr>
                  <a:r>
                    <a:rPr lang="en-US" sz="600" dirty="0">
                      <a:solidFill>
                        <a:schemeClr val="bg1">
                          <a:alpha val="99000"/>
                        </a:schemeClr>
                      </a:solidFill>
                    </a:rPr>
                    <a:t> Raw Data</a:t>
                  </a:r>
                </a:p>
                <a:p>
                  <a:pPr>
                    <a:lnSpc>
                      <a:spcPct val="80000"/>
                    </a:lnSpc>
                    <a:spcBef>
                      <a:spcPct val="20000"/>
                    </a:spcBef>
                    <a:buSzPct val="80000"/>
                  </a:pPr>
                  <a:r>
                    <a:rPr lang="en-US" sz="600" dirty="0">
                      <a:solidFill>
                        <a:schemeClr val="bg1">
                          <a:alpha val="99000"/>
                        </a:schemeClr>
                      </a:solidFill>
                    </a:rPr>
                    <a:t>“Store it All”</a:t>
                  </a:r>
                </a:p>
                <a:p>
                  <a:pPr>
                    <a:lnSpc>
                      <a:spcPct val="80000"/>
                    </a:lnSpc>
                    <a:spcBef>
                      <a:spcPct val="20000"/>
                    </a:spcBef>
                    <a:buSzPct val="80000"/>
                  </a:pPr>
                  <a:r>
                    <a:rPr lang="en-US" sz="600" dirty="0">
                      <a:solidFill>
                        <a:schemeClr val="bg1">
                          <a:alpha val="99000"/>
                        </a:schemeClr>
                      </a:solidFill>
                    </a:rPr>
                    <a:t> Cluster</a:t>
                  </a:r>
                  <a:endParaRPr lang="en-US" sz="600" dirty="0">
                    <a:solidFill>
                      <a:schemeClr val="bg1">
                        <a:alpha val="99000"/>
                      </a:schemeClr>
                    </a:solidFill>
                  </a:endParaRPr>
                </a:p>
              </p:txBody>
            </p:sp>
            <p:grpSp>
              <p:nvGrpSpPr>
                <p:cNvPr id="99" name="Group 98"/>
                <p:cNvGrpSpPr/>
                <p:nvPr/>
              </p:nvGrpSpPr>
              <p:grpSpPr>
                <a:xfrm>
                  <a:off x="2739936" y="5745198"/>
                  <a:ext cx="898614" cy="370895"/>
                  <a:chOff x="2739936" y="4874048"/>
                  <a:chExt cx="898614" cy="370895"/>
                </a:xfrm>
              </p:grpSpPr>
              <p:sp>
                <p:nvSpPr>
                  <p:cNvPr id="100"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1"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nvGrpSpPr>
                  <p:cNvPr id="102" name="Group 101"/>
                  <p:cNvGrpSpPr/>
                  <p:nvPr/>
                </p:nvGrpSpPr>
                <p:grpSpPr>
                  <a:xfrm>
                    <a:off x="2970962" y="4936298"/>
                    <a:ext cx="667588" cy="169102"/>
                    <a:chOff x="2970962" y="4936298"/>
                    <a:chExt cx="667588" cy="169102"/>
                  </a:xfrm>
                </p:grpSpPr>
                <p:cxnSp>
                  <p:nvCxnSpPr>
                    <p:cNvPr id="103" name="Straight Arrow Connector 102"/>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grpSp>
      <p:grpSp>
        <p:nvGrpSpPr>
          <p:cNvPr id="105" name="Group 104"/>
          <p:cNvGrpSpPr/>
          <p:nvPr/>
        </p:nvGrpSpPr>
        <p:grpSpPr>
          <a:xfrm>
            <a:off x="2701614" y="1273763"/>
            <a:ext cx="1508760" cy="30861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7" name="TextBox 106"/>
            <p:cNvSpPr txBox="1"/>
            <p:nvPr/>
          </p:nvSpPr>
          <p:spPr>
            <a:xfrm>
              <a:off x="3600564" y="1698350"/>
              <a:ext cx="1669261" cy="193899"/>
            </a:xfrm>
            <a:prstGeom prst="rect">
              <a:avLst/>
            </a:prstGeom>
            <a:noFill/>
          </p:spPr>
          <p:txBody>
            <a:bodyPr wrap="none" lIns="0" tIns="0" rIns="0" bIns="0" rtlCol="0">
              <a:spAutoFit/>
            </a:bodyPr>
            <a:lstStyle/>
            <a:p>
              <a:pPr>
                <a:lnSpc>
                  <a:spcPct val="90000"/>
                </a:lnSpc>
                <a:spcBef>
                  <a:spcPct val="20000"/>
                </a:spcBef>
                <a:buSzPct val="80000"/>
              </a:pPr>
              <a:r>
                <a:rPr lang="en-US" sz="1050" dirty="0">
                  <a:ln>
                    <a:solidFill>
                      <a:schemeClr val="bg1">
                        <a:alpha val="0"/>
                      </a:schemeClr>
                    </a:solidFill>
                  </a:ln>
                  <a:solidFill>
                    <a:schemeClr val="accent1"/>
                  </a:solidFill>
                </a:rPr>
                <a:t>NEW USER REGISTRY</a:t>
              </a:r>
              <a:endParaRPr lang="en-US" sz="1050" dirty="0">
                <a:ln>
                  <a:solidFill>
                    <a:schemeClr val="bg1">
                      <a:alpha val="0"/>
                    </a:schemeClr>
                  </a:solidFill>
                </a:ln>
                <a:solidFill>
                  <a:schemeClr val="accent1"/>
                </a:solidFill>
              </a:endParaRPr>
            </a:p>
          </p:txBody>
        </p:sp>
      </p:grpSp>
      <p:grpSp>
        <p:nvGrpSpPr>
          <p:cNvPr id="108" name="Group 107"/>
          <p:cNvGrpSpPr/>
          <p:nvPr/>
        </p:nvGrpSpPr>
        <p:grpSpPr>
          <a:xfrm>
            <a:off x="2701614" y="1792221"/>
            <a:ext cx="1508760" cy="30861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0" name="TextBox 109"/>
            <p:cNvSpPr txBox="1"/>
            <p:nvPr/>
          </p:nvSpPr>
          <p:spPr>
            <a:xfrm>
              <a:off x="3600564" y="2389628"/>
              <a:ext cx="1312325" cy="193899"/>
            </a:xfrm>
            <a:prstGeom prst="rect">
              <a:avLst/>
            </a:prstGeom>
            <a:noFill/>
          </p:spPr>
          <p:txBody>
            <a:bodyPr wrap="none" lIns="0" tIns="0" rIns="0" bIns="0" rtlCol="0">
              <a:spAutoFit/>
            </a:bodyPr>
            <a:lstStyle/>
            <a:p>
              <a:pPr>
                <a:lnSpc>
                  <a:spcPct val="90000"/>
                </a:lnSpc>
                <a:spcBef>
                  <a:spcPct val="20000"/>
                </a:spcBef>
                <a:buSzPct val="80000"/>
              </a:pPr>
              <a:r>
                <a:rPr lang="en-US" sz="1050" dirty="0">
                  <a:ln>
                    <a:solidFill>
                      <a:schemeClr val="bg1">
                        <a:alpha val="0"/>
                      </a:schemeClr>
                    </a:solidFill>
                  </a:ln>
                  <a:solidFill>
                    <a:schemeClr val="accent4"/>
                  </a:solidFill>
                </a:rPr>
                <a:t>NEW PURCHASE</a:t>
              </a:r>
              <a:endParaRPr lang="en-US" sz="1050" dirty="0">
                <a:ln>
                  <a:solidFill>
                    <a:schemeClr val="bg1">
                      <a:alpha val="0"/>
                    </a:schemeClr>
                  </a:solidFill>
                </a:ln>
                <a:solidFill>
                  <a:schemeClr val="accent4"/>
                </a:solidFill>
              </a:endParaRPr>
            </a:p>
          </p:txBody>
        </p:sp>
      </p:grpSp>
      <p:grpSp>
        <p:nvGrpSpPr>
          <p:cNvPr id="111" name="Group 110"/>
          <p:cNvGrpSpPr/>
          <p:nvPr/>
        </p:nvGrpSpPr>
        <p:grpSpPr>
          <a:xfrm>
            <a:off x="2701614" y="2310680"/>
            <a:ext cx="1508760" cy="30861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3" name="TextBox 112"/>
            <p:cNvSpPr txBox="1"/>
            <p:nvPr/>
          </p:nvSpPr>
          <p:spPr>
            <a:xfrm>
              <a:off x="3600564" y="3080906"/>
              <a:ext cx="1237519" cy="193899"/>
            </a:xfrm>
            <a:prstGeom prst="rect">
              <a:avLst/>
            </a:prstGeom>
            <a:noFill/>
          </p:spPr>
          <p:txBody>
            <a:bodyPr wrap="none" lIns="0" tIns="0" rIns="0" bIns="0" rtlCol="0">
              <a:spAutoFit/>
            </a:bodyPr>
            <a:lstStyle/>
            <a:p>
              <a:pPr>
                <a:lnSpc>
                  <a:spcPct val="90000"/>
                </a:lnSpc>
                <a:spcBef>
                  <a:spcPct val="20000"/>
                </a:spcBef>
                <a:buSzPct val="80000"/>
              </a:pPr>
              <a:r>
                <a:rPr lang="en-US" sz="1050" dirty="0">
                  <a:ln>
                    <a:solidFill>
                      <a:schemeClr val="bg1">
                        <a:alpha val="0"/>
                      </a:schemeClr>
                    </a:solidFill>
                  </a:ln>
                  <a:solidFill>
                    <a:schemeClr val="accent2"/>
                  </a:solidFill>
                </a:rPr>
                <a:t>NEW PRODUCT</a:t>
              </a:r>
              <a:endParaRPr lang="en-US" sz="1050" dirty="0">
                <a:ln>
                  <a:solidFill>
                    <a:schemeClr val="bg1">
                      <a:alpha val="0"/>
                    </a:schemeClr>
                  </a:solidFill>
                </a:ln>
                <a:solidFill>
                  <a:schemeClr val="accent2"/>
                </a:solidFill>
              </a:endParaRPr>
            </a:p>
          </p:txBody>
        </p:sp>
      </p:grpSp>
      <p:sp>
        <p:nvSpPr>
          <p:cNvPr id="114" name="Right Arrow 113"/>
          <p:cNvSpPr/>
          <p:nvPr/>
        </p:nvSpPr>
        <p:spPr bwMode="auto">
          <a:xfrm>
            <a:off x="4946873" y="1635862"/>
            <a:ext cx="1234440" cy="20574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5" name="Right Arrow 114"/>
          <p:cNvSpPr/>
          <p:nvPr/>
        </p:nvSpPr>
        <p:spPr bwMode="auto">
          <a:xfrm>
            <a:off x="4946873" y="1895091"/>
            <a:ext cx="1234440" cy="20574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6" name="Right Arrow 115"/>
          <p:cNvSpPr/>
          <p:nvPr/>
        </p:nvSpPr>
        <p:spPr bwMode="auto">
          <a:xfrm>
            <a:off x="4946873" y="2154320"/>
            <a:ext cx="1234440" cy="20574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7" name="Freeform 116"/>
          <p:cNvSpPr>
            <a:spLocks noEditPoints="1"/>
          </p:cNvSpPr>
          <p:nvPr/>
        </p:nvSpPr>
        <p:spPr bwMode="auto">
          <a:xfrm>
            <a:off x="1714657" y="1292095"/>
            <a:ext cx="926864" cy="1462721"/>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grpSp>
        <p:nvGrpSpPr>
          <p:cNvPr id="118" name="Group 117"/>
          <p:cNvGrpSpPr/>
          <p:nvPr/>
        </p:nvGrpSpPr>
        <p:grpSpPr>
          <a:xfrm>
            <a:off x="6167214" y="1292095"/>
            <a:ext cx="1371859" cy="1632319"/>
            <a:chOff x="8221363" y="1722793"/>
            <a:chExt cx="1829145" cy="2176425"/>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120" name="TextBox 119"/>
            <p:cNvSpPr txBox="1"/>
            <p:nvPr/>
          </p:nvSpPr>
          <p:spPr>
            <a:xfrm>
              <a:off x="8221363" y="3649919"/>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sz="1350" dirty="0">
                  <a:solidFill>
                    <a:schemeClr val="tx1">
                      <a:lumMod val="90000"/>
                      <a:lumOff val="10000"/>
                      <a:alpha val="99000"/>
                    </a:schemeClr>
                  </a:solidFill>
                </a:rPr>
                <a:t>Data Warehouse</a:t>
              </a:r>
              <a:endParaRPr lang="en-US" sz="1350" dirty="0">
                <a:solidFill>
                  <a:schemeClr val="tx1">
                    <a:lumMod val="90000"/>
                    <a:lumOff val="10000"/>
                    <a:alpha val="99000"/>
                  </a:schemeClr>
                </a:solidFill>
              </a:endParaRPr>
            </a:p>
          </p:txBody>
        </p:sp>
      </p:grpSp>
      <p:sp>
        <p:nvSpPr>
          <p:cNvPr id="121" name="Freeform 32"/>
          <p:cNvSpPr>
            <a:spLocks noEditPoints="1"/>
          </p:cNvSpPr>
          <p:nvPr/>
        </p:nvSpPr>
        <p:spPr bwMode="auto">
          <a:xfrm>
            <a:off x="4297058" y="1249081"/>
            <a:ext cx="467381" cy="460844"/>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sp>
        <p:nvSpPr>
          <p:cNvPr id="122" name="Freeform 32"/>
          <p:cNvSpPr>
            <a:spLocks noEditPoints="1"/>
          </p:cNvSpPr>
          <p:nvPr/>
        </p:nvSpPr>
        <p:spPr bwMode="auto">
          <a:xfrm>
            <a:off x="4297058" y="1796116"/>
            <a:ext cx="467381" cy="460844"/>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3" name="Freeform 32"/>
          <p:cNvSpPr>
            <a:spLocks noEditPoints="1"/>
          </p:cNvSpPr>
          <p:nvPr/>
        </p:nvSpPr>
        <p:spPr bwMode="auto">
          <a:xfrm>
            <a:off x="4297058" y="2343151"/>
            <a:ext cx="467381" cy="460844"/>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grpSp>
        <p:nvGrpSpPr>
          <p:cNvPr id="124" name="Group 123"/>
          <p:cNvGrpSpPr/>
          <p:nvPr/>
        </p:nvGrpSpPr>
        <p:grpSpPr>
          <a:xfrm>
            <a:off x="2127015" y="3196960"/>
            <a:ext cx="888460" cy="345494"/>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6" name="TextBox 125"/>
            <p:cNvSpPr txBox="1"/>
            <p:nvPr/>
          </p:nvSpPr>
          <p:spPr>
            <a:xfrm>
              <a:off x="2827915" y="4169844"/>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200" dirty="0">
                  <a:solidFill>
                    <a:schemeClr val="tx1">
                      <a:lumMod val="90000"/>
                      <a:lumOff val="10000"/>
                      <a:alpha val="99000"/>
                    </a:schemeClr>
                  </a:solidFill>
                </a:rPr>
                <a:t>Logs</a:t>
              </a:r>
              <a:endParaRPr lang="en-US" sz="1200" dirty="0">
                <a:solidFill>
                  <a:schemeClr val="tx1">
                    <a:lumMod val="90000"/>
                    <a:lumOff val="10000"/>
                    <a:alpha val="99000"/>
                  </a:schemeClr>
                </a:solidFill>
              </a:endParaRPr>
            </a:p>
          </p:txBody>
        </p:sp>
      </p:grpSp>
      <p:cxnSp>
        <p:nvCxnSpPr>
          <p:cNvPr id="127" name="Straight Arrow Connector 126"/>
          <p:cNvCxnSpPr/>
          <p:nvPr/>
        </p:nvCxnSpPr>
        <p:spPr>
          <a:xfrm>
            <a:off x="2626817" y="2803995"/>
            <a:ext cx="1099742" cy="59643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2736546" y="2733560"/>
            <a:ext cx="888460" cy="345494"/>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0" name="TextBox 129"/>
            <p:cNvSpPr txBox="1"/>
            <p:nvPr/>
          </p:nvSpPr>
          <p:spPr>
            <a:xfrm>
              <a:off x="2827915" y="4169844"/>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200" dirty="0">
                  <a:solidFill>
                    <a:schemeClr val="tx1">
                      <a:lumMod val="90000"/>
                      <a:lumOff val="10000"/>
                      <a:alpha val="99000"/>
                    </a:schemeClr>
                  </a:solidFill>
                </a:rPr>
                <a:t>Logs</a:t>
              </a:r>
              <a:endParaRPr lang="en-US" sz="1200" dirty="0">
                <a:solidFill>
                  <a:schemeClr val="tx1">
                    <a:lumMod val="90000"/>
                    <a:lumOff val="10000"/>
                    <a:alpha val="99000"/>
                  </a:schemeClr>
                </a:solidFill>
              </a:endParaRPr>
            </a:p>
          </p:txBody>
        </p:sp>
      </p:grpSp>
      <p:cxnSp>
        <p:nvCxnSpPr>
          <p:cNvPr id="131" name="Straight Arrow Connector 130"/>
          <p:cNvCxnSpPr/>
          <p:nvPr/>
        </p:nvCxnSpPr>
        <p:spPr>
          <a:xfrm>
            <a:off x="2310917" y="2803994"/>
            <a:ext cx="1415642" cy="764237"/>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5572614" y="3343373"/>
            <a:ext cx="1966459" cy="1252949"/>
          </a:xfrm>
          <a:prstGeom prst="rect">
            <a:avLst/>
          </a:prstGeom>
          <a:solidFill>
            <a:schemeClr val="bg1">
              <a:lumMod val="85000"/>
            </a:schemeClr>
          </a:solidFill>
          <a:ln w="10795" cap="flat" cmpd="sng" algn="ctr">
            <a:noFill/>
            <a:prstDash val="dash"/>
          </a:ln>
          <a:effectLst/>
        </p:spPr>
        <p:txBody>
          <a:bodyPr lIns="68580" tIns="68580" rIns="68580" bIns="68580" rtlCol="0" anchor="ctr" anchorCtr="0"/>
          <a:lstStyle/>
          <a:p>
            <a:pPr defTabSz="685800"/>
            <a:endParaRPr lang="en-US" sz="900" kern="0" dirty="0">
              <a:ln>
                <a:solidFill>
                  <a:schemeClr val="bg1">
                    <a:alpha val="0"/>
                  </a:schemeClr>
                </a:solidFill>
              </a:ln>
              <a:solidFill>
                <a:schemeClr val="bg1"/>
              </a:solidFill>
              <a:cs typeface="Arial"/>
            </a:endParaRPr>
          </a:p>
        </p:txBody>
      </p:sp>
      <p:sp>
        <p:nvSpPr>
          <p:cNvPr id="133" name="Round Same Side Corner Rectangle 73"/>
          <p:cNvSpPr/>
          <p:nvPr/>
        </p:nvSpPr>
        <p:spPr>
          <a:xfrm>
            <a:off x="5572613" y="3343373"/>
            <a:ext cx="765084" cy="1252949"/>
          </a:xfrm>
          <a:prstGeom prst="rect">
            <a:avLst/>
          </a:prstGeom>
          <a:solidFill>
            <a:schemeClr val="bg1">
              <a:lumMod val="85000"/>
            </a:schemeClr>
          </a:solidFill>
          <a:ln w="10795" cap="flat" cmpd="sng" algn="ctr">
            <a:noFill/>
            <a:prstDash val="dash"/>
          </a:ln>
          <a:effectLst/>
        </p:spPr>
        <p:txBody>
          <a:bodyPr lIns="68580" tIns="68580" rIns="68580" bIns="68580" rtlCol="0" anchor="ctr" anchorCtr="0"/>
          <a:lstStyle/>
          <a:p>
            <a:pPr defTabSz="685800"/>
            <a:r>
              <a:rPr lang="en-US" sz="900" kern="0" dirty="0">
                <a:ln>
                  <a:solidFill>
                    <a:schemeClr val="bg1">
                      <a:alpha val="0"/>
                    </a:schemeClr>
                  </a:solidFill>
                </a:ln>
                <a:solidFill>
                  <a:schemeClr val="tx1">
                    <a:lumMod val="90000"/>
                    <a:lumOff val="10000"/>
                    <a:alpha val="99000"/>
                  </a:schemeClr>
                </a:solidFill>
                <a:cs typeface="Arial"/>
              </a:rPr>
              <a:t>How much do views </a:t>
            </a:r>
            <a:br>
              <a:rPr lang="en-US" sz="900" kern="0" dirty="0">
                <a:ln>
                  <a:solidFill>
                    <a:schemeClr val="bg1">
                      <a:alpha val="0"/>
                    </a:schemeClr>
                  </a:solidFill>
                </a:ln>
                <a:solidFill>
                  <a:schemeClr val="tx1">
                    <a:lumMod val="90000"/>
                    <a:lumOff val="10000"/>
                    <a:alpha val="99000"/>
                  </a:schemeClr>
                </a:solidFill>
                <a:cs typeface="Arial"/>
              </a:rPr>
            </a:br>
            <a:r>
              <a:rPr lang="en-US" sz="900" kern="0" dirty="0">
                <a:ln>
                  <a:solidFill>
                    <a:schemeClr val="bg1">
                      <a:alpha val="0"/>
                    </a:schemeClr>
                  </a:solidFill>
                </a:ln>
                <a:solidFill>
                  <a:schemeClr val="tx1">
                    <a:lumMod val="90000"/>
                    <a:lumOff val="10000"/>
                    <a:alpha val="99000"/>
                  </a:schemeClr>
                </a:solidFill>
                <a:cs typeface="Arial"/>
              </a:rPr>
              <a:t>for certain products increase when our TV ads run?</a:t>
            </a:r>
            <a:endParaRPr lang="en-US" sz="900" kern="0" dirty="0">
              <a:ln>
                <a:solidFill>
                  <a:schemeClr val="bg1">
                    <a:alpha val="0"/>
                  </a:schemeClr>
                </a:solidFill>
              </a:ln>
              <a:solidFill>
                <a:schemeClr val="tx1">
                  <a:lumMod val="90000"/>
                  <a:lumOff val="10000"/>
                  <a:alpha val="99000"/>
                </a:schemeClr>
              </a:solidFill>
              <a:cs typeface="Arial"/>
            </a:endParaRP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3770" y="3369708"/>
            <a:ext cx="1185434" cy="1167575"/>
          </a:xfrm>
          <a:prstGeom prst="rect">
            <a:avLst/>
          </a:prstGeom>
        </p:spPr>
      </p:pic>
      <p:sp>
        <p:nvSpPr>
          <p:cNvPr id="137" name="Right Arrow 136"/>
          <p:cNvSpPr/>
          <p:nvPr/>
        </p:nvSpPr>
        <p:spPr bwMode="auto">
          <a:xfrm rot="16200000">
            <a:off x="6499975" y="3031023"/>
            <a:ext cx="418958" cy="20574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8" name="Freeform 207"/>
          <p:cNvSpPr>
            <a:spLocks noEditPoints="1"/>
          </p:cNvSpPr>
          <p:nvPr/>
        </p:nvSpPr>
        <p:spPr bwMode="black">
          <a:xfrm>
            <a:off x="6812324" y="3017251"/>
            <a:ext cx="381086" cy="28359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20171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fade">
                                      <p:cBhvr>
                                        <p:cTn id="34" dur="500"/>
                                        <p:tgtEl>
                                          <p:spTgt spid="1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fade">
                                      <p:cBhvr>
                                        <p:cTn id="4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7" grpId="0" animBg="1"/>
      <p:bldP spid="1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399" dirty="0"/>
              <a:t>Devices: Internet </a:t>
            </a:r>
            <a:r>
              <a:rPr lang="en-US" altLang="zh-CN" sz="3399" dirty="0"/>
              <a:t>and Internet of things</a:t>
            </a:r>
            <a:endParaRPr lang="en-US" sz="3399" dirty="0"/>
          </a:p>
        </p:txBody>
      </p:sp>
      <p:grpSp>
        <p:nvGrpSpPr>
          <p:cNvPr id="9" name="Group 8"/>
          <p:cNvGrpSpPr/>
          <p:nvPr/>
        </p:nvGrpSpPr>
        <p:grpSpPr>
          <a:xfrm>
            <a:off x="874324" y="1076849"/>
            <a:ext cx="4858061" cy="3717134"/>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5" fontAlgn="base">
                <a:lnSpc>
                  <a:spcPct val="80000"/>
                </a:lnSpc>
                <a:spcBef>
                  <a:spcPct val="0"/>
                </a:spcBef>
                <a:spcAft>
                  <a:spcPct val="0"/>
                </a:spcAft>
              </a:pPr>
              <a:r>
                <a:rPr lang="en-US" sz="2399" b="1" spc="-38"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4" y="2261936"/>
              <a:ext cx="844469" cy="184713"/>
            </a:xfrm>
            <a:prstGeom prst="rect">
              <a:avLst/>
            </a:prstGeom>
            <a:noFill/>
          </p:spPr>
          <p:txBody>
            <a:bodyPr wrap="none" lIns="0" tIns="0" rIns="0" bIns="0" rtlCol="0">
              <a:spAutoFit/>
            </a:bodyPr>
            <a:lstStyle/>
            <a:p>
              <a:r>
                <a:rPr lang="en-US" sz="900" b="1" dirty="0">
                  <a:gradFill>
                    <a:gsLst>
                      <a:gs pos="0">
                        <a:schemeClr val="tx1"/>
                      </a:gs>
                      <a:gs pos="86000">
                        <a:schemeClr val="tx1"/>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0"/>
            </a:xfrm>
            <a:prstGeom prst="rect">
              <a:avLst/>
            </a:prstGeom>
            <a:noFill/>
          </p:spPr>
          <p:txBody>
            <a:bodyPr wrap="square" lIns="0" tIns="0" rIns="0" bIns="0" rtlCol="0">
              <a:spAutoFit/>
            </a:bodyPr>
            <a:lstStyle/>
            <a:p>
              <a:pPr algn="ctr"/>
              <a:r>
                <a:rPr lang="en-US" sz="900" b="1" dirty="0">
                  <a:gradFill>
                    <a:gsLst>
                      <a:gs pos="0">
                        <a:schemeClr val="tx1"/>
                      </a:gs>
                      <a:gs pos="86000">
                        <a:schemeClr val="tx1"/>
                      </a:gs>
                    </a:gsLst>
                    <a:lin ang="5400000" scaled="0"/>
                  </a:gradFill>
                </a:rPr>
                <a:t>Trillions of computer-enabled devices which are part of the </a:t>
              </a:r>
              <a:r>
                <a:rPr lang="en-US" sz="900" b="1" dirty="0" err="1">
                  <a:gradFill>
                    <a:gsLst>
                      <a:gs pos="0">
                        <a:schemeClr val="tx1"/>
                      </a:gs>
                      <a:gs pos="86000">
                        <a:schemeClr val="tx1"/>
                      </a:gs>
                    </a:gsLst>
                    <a:lin ang="5400000" scaled="0"/>
                  </a:gradFill>
                </a:rPr>
                <a:t>IoT</a:t>
              </a:r>
              <a:endParaRPr lang="en-US" sz="900" b="1" dirty="0">
                <a:gradFill>
                  <a:gsLst>
                    <a:gs pos="0">
                      <a:schemeClr val="tx1"/>
                    </a:gs>
                    <a:gs pos="86000">
                      <a:schemeClr val="tx1"/>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337150" y="1127450"/>
            <a:ext cx="4858061" cy="3666535"/>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5" fontAlgn="base">
                  <a:lnSpc>
                    <a:spcPct val="80000"/>
                  </a:lnSpc>
                  <a:spcBef>
                    <a:spcPct val="0"/>
                  </a:spcBef>
                  <a:spcAft>
                    <a:spcPct val="0"/>
                  </a:spcAft>
                </a:pPr>
                <a:r>
                  <a:rPr lang="en-US" sz="2399" b="1" spc="-38"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68562" tIns="34281" rIns="68562" bIns="34281" numCol="1" anchor="t" anchorCtr="0" compatLnSpc="1">
                    <a:prstTxWarp prst="textNoShape">
                      <a:avLst/>
                    </a:prstTxWarp>
                  </a:bodyPr>
                  <a:lstStyle/>
                  <a:p>
                    <a:endParaRPr lang="en-US" sz="1350" dirty="0">
                      <a:solidFill>
                        <a:srgbClr val="FFFFFF"/>
                      </a:solidFill>
                      <a:latin typeface="+mj-lt"/>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68562" tIns="34281" rIns="68562" bIns="34281" numCol="1" anchor="t" anchorCtr="0" compatLnSpc="1">
                    <a:prstTxWarp prst="textNoShape">
                      <a:avLst/>
                    </a:prstTxWarp>
                  </a:bodyPr>
                  <a:lstStyle/>
                  <a:p>
                    <a:endParaRPr lang="en-US" sz="1350" dirty="0">
                      <a:solidFill>
                        <a:srgbClr val="FFFFFF"/>
                      </a:solidFill>
                      <a:latin typeface="+mj-lt"/>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chemeClr val="tx1">
                          <a:alpha val="99000"/>
                        </a:scheme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a:r>
                    <a:rPr lang="en-US" sz="900" b="1" dirty="0">
                      <a:gradFill>
                        <a:gsLst>
                          <a:gs pos="0">
                            <a:schemeClr val="tx1"/>
                          </a:gs>
                          <a:gs pos="86000">
                            <a:schemeClr val="tx1"/>
                          </a:gs>
                        </a:gsLst>
                        <a:lin ang="5400000" scaled="0"/>
                      </a:gradFill>
                    </a:rPr>
                    <a:t>Cable: 10Mbs+</a:t>
                  </a:r>
                </a:p>
                <a:p>
                  <a:pPr algn="ctr"/>
                  <a:r>
                    <a:rPr lang="en-US" sz="900" b="1" dirty="0">
                      <a:gradFill>
                        <a:gsLst>
                          <a:gs pos="0">
                            <a:schemeClr val="tx1"/>
                          </a:gs>
                          <a:gs pos="86000">
                            <a:schemeClr val="tx1"/>
                          </a:gs>
                        </a:gsLst>
                        <a:lin ang="5400000" scaled="0"/>
                      </a:gradFill>
                    </a:rPr>
                    <a:t>Fiber: 50-100Mbs</a:t>
                  </a:r>
                </a:p>
              </p:txBody>
            </p:sp>
            <p:sp>
              <p:nvSpPr>
                <p:cNvPr id="2048" name="TextBox 2047"/>
                <p:cNvSpPr txBox="1"/>
                <p:nvPr/>
              </p:nvSpPr>
              <p:spPr>
                <a:xfrm>
                  <a:off x="7889556" y="3312891"/>
                  <a:ext cx="1290539" cy="738856"/>
                </a:xfrm>
                <a:prstGeom prst="rect">
                  <a:avLst/>
                </a:prstGeom>
                <a:noFill/>
              </p:spPr>
              <p:txBody>
                <a:bodyPr wrap="square" lIns="0" tIns="0" rIns="0" bIns="0" rtlCol="0">
                  <a:spAutoFit/>
                </a:bodyPr>
                <a:lstStyle/>
                <a:p>
                  <a:pPr algn="ctr"/>
                  <a:r>
                    <a:rPr lang="en-US" sz="900" b="1" dirty="0">
                      <a:gradFill>
                        <a:gsLst>
                          <a:gs pos="0">
                            <a:schemeClr val="tx1"/>
                          </a:gs>
                          <a:gs pos="86000">
                            <a:schemeClr val="tx1"/>
                          </a:gs>
                        </a:gsLst>
                        <a:lin ang="5400000" scaled="0"/>
                      </a:gradFill>
                    </a:rPr>
                    <a:t>6+billion people</a:t>
                  </a:r>
                </a:p>
                <a:p>
                  <a:pPr algn="ctr"/>
                  <a:r>
                    <a:rPr lang="en-US" sz="900" b="1" dirty="0">
                      <a:gradFill>
                        <a:gsLst>
                          <a:gs pos="0">
                            <a:schemeClr val="tx1"/>
                          </a:gs>
                          <a:gs pos="86000">
                            <a:schemeClr val="tx1"/>
                          </a:gs>
                        </a:gsLst>
                        <a:lin ang="5400000" scaled="0"/>
                      </a:gradFill>
                    </a:rPr>
                    <a:t>1.5 billion use net</a:t>
                  </a:r>
                </a:p>
                <a:p>
                  <a:pPr algn="ctr"/>
                  <a:r>
                    <a:rPr lang="en-US" sz="900" b="1" dirty="0">
                      <a:gradFill>
                        <a:gsLst>
                          <a:gs pos="0">
                            <a:schemeClr val="tx1"/>
                          </a:gs>
                          <a:gs pos="86000">
                            <a:schemeClr val="tx1"/>
                          </a:gs>
                        </a:gsLst>
                        <a:lin ang="5400000" scaled="0"/>
                      </a:gradFill>
                    </a:rPr>
                    <a:t>US: 4.3 devices </a:t>
                  </a:r>
                </a:p>
                <a:p>
                  <a:pPr algn="ctr"/>
                  <a:r>
                    <a:rPr lang="en-US" sz="900" b="1" dirty="0">
                      <a:gradFill>
                        <a:gsLst>
                          <a:gs pos="0">
                            <a:schemeClr val="tx1"/>
                          </a:gs>
                          <a:gs pos="86000">
                            <a:schemeClr val="tx1"/>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71582025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0" y="1410122"/>
            <a:ext cx="5780342" cy="2048108"/>
          </a:xfrm>
          <a:prstGeom prst="rect">
            <a:avLst/>
          </a:prstGeom>
        </p:spPr>
      </p:pic>
      <p:sp>
        <p:nvSpPr>
          <p:cNvPr id="6" name="TextBox 5"/>
          <p:cNvSpPr txBox="1"/>
          <p:nvPr/>
        </p:nvSpPr>
        <p:spPr>
          <a:xfrm>
            <a:off x="4521452" y="3498208"/>
            <a:ext cx="4081947" cy="1546577"/>
          </a:xfrm>
          <a:prstGeom prst="rect">
            <a:avLst/>
          </a:prstGeom>
          <a:noFill/>
        </p:spPr>
        <p:txBody>
          <a:bodyPr wrap="square" lIns="0" tIns="0" rIns="0" bIns="0" rtlCol="0">
            <a:spAutoFit/>
          </a:bodyPr>
          <a:lstStyle/>
          <a:p>
            <a:pPr defTabSz="685800"/>
            <a:r>
              <a:rPr lang="ru-RU" sz="2025" i="1" dirty="0">
                <a:gradFill>
                  <a:gsLst>
                    <a:gs pos="0">
                      <a:prstClr val="black"/>
                    </a:gs>
                    <a:gs pos="86000">
                      <a:prstClr val="black"/>
                    </a:gs>
                  </a:gsLst>
                  <a:lin ang="5400000" scaled="0"/>
                </a:gradFill>
              </a:rPr>
              <a:t>24 узла в </a:t>
            </a:r>
            <a:r>
              <a:rPr lang="en-US" sz="2025" i="1" dirty="0">
                <a:gradFill>
                  <a:gsLst>
                    <a:gs pos="0">
                      <a:prstClr val="black"/>
                    </a:gs>
                    <a:gs pos="86000">
                      <a:prstClr val="black"/>
                    </a:gs>
                  </a:gsLst>
                  <a:lin ang="5400000" scaled="0"/>
                </a:gradFill>
              </a:rPr>
              <a:t>CDN: </a:t>
            </a:r>
            <a:r>
              <a:rPr lang="en-US" sz="1200" i="1" dirty="0">
                <a:gradFill>
                  <a:gsLst>
                    <a:gs pos="0">
                      <a:prstClr val="black"/>
                    </a:gs>
                    <a:gs pos="86000">
                      <a:prstClr val="black"/>
                    </a:gs>
                  </a:gsLst>
                  <a:lin ang="5400000" scaled="0"/>
                </a:gradFill>
              </a:rPr>
              <a:t>Ashburn, San Francisco, Chicago, San Antonio, Los Angeles, Miami, Newark, Seattle, Amsterdam, Dublin,  London, </a:t>
            </a:r>
            <a:r>
              <a:rPr lang="en-US" sz="2775" b="1" i="1" dirty="0">
                <a:gradFill>
                  <a:gsLst>
                    <a:gs pos="0">
                      <a:prstClr val="black"/>
                    </a:gs>
                    <a:gs pos="86000">
                      <a:prstClr val="black"/>
                    </a:gs>
                  </a:gsLst>
                  <a:lin ang="5400000" scaled="0"/>
                </a:gradFill>
              </a:rPr>
              <a:t>Moscow</a:t>
            </a:r>
            <a:r>
              <a:rPr lang="en-US" sz="1200" i="1" dirty="0">
                <a:gradFill>
                  <a:gsLst>
                    <a:gs pos="0">
                      <a:prstClr val="black"/>
                    </a:gs>
                    <a:gs pos="86000">
                      <a:prstClr val="black"/>
                    </a:gs>
                  </a:gsLst>
                  <a:lin ang="5400000" scaled="0"/>
                </a:gradFill>
              </a:rPr>
              <a:t>, Paris, Stockholm,     Vienna, Zurich, Hong Kong, </a:t>
            </a:r>
            <a:r>
              <a:rPr lang="en-US" sz="2025" b="1" i="1" dirty="0">
                <a:gradFill>
                  <a:gsLst>
                    <a:gs pos="0">
                      <a:prstClr val="black"/>
                    </a:gs>
                    <a:gs pos="86000">
                      <a:prstClr val="black"/>
                    </a:gs>
                  </a:gsLst>
                  <a:lin ang="5400000" scaled="0"/>
                </a:gradFill>
              </a:rPr>
              <a:t>Sao Paulo</a:t>
            </a:r>
            <a:r>
              <a:rPr lang="en-US" sz="1200" i="1" dirty="0">
                <a:gradFill>
                  <a:gsLst>
                    <a:gs pos="0">
                      <a:prstClr val="black"/>
                    </a:gs>
                    <a:gs pos="86000">
                      <a:prstClr val="black"/>
                    </a:gs>
                  </a:gsLst>
                  <a:lin ang="5400000" scaled="0"/>
                </a:gradFill>
              </a:rPr>
              <a:t>, Seoul, Singapore, </a:t>
            </a:r>
            <a:r>
              <a:rPr lang="en-US" sz="2025" b="1" i="1" dirty="0">
                <a:gradFill>
                  <a:gsLst>
                    <a:gs pos="0">
                      <a:prstClr val="black"/>
                    </a:gs>
                    <a:gs pos="86000">
                      <a:prstClr val="black"/>
                    </a:gs>
                  </a:gsLst>
                  <a:lin ang="5400000" scaled="0"/>
                </a:gradFill>
              </a:rPr>
              <a:t>Sydney</a:t>
            </a:r>
            <a:r>
              <a:rPr lang="en-US" sz="1200" i="1" dirty="0">
                <a:gradFill>
                  <a:gsLst>
                    <a:gs pos="0">
                      <a:prstClr val="black"/>
                    </a:gs>
                    <a:gs pos="86000">
                      <a:prstClr val="black"/>
                    </a:gs>
                  </a:gsLst>
                  <a:lin ang="5400000" scaled="0"/>
                </a:gradFill>
              </a:rPr>
              <a:t>, Taipei, </a:t>
            </a:r>
            <a:r>
              <a:rPr lang="en-US" sz="1350" b="1" i="1" dirty="0">
                <a:gradFill>
                  <a:gsLst>
                    <a:gs pos="0">
                      <a:prstClr val="black"/>
                    </a:gs>
                    <a:gs pos="86000">
                      <a:prstClr val="black"/>
                    </a:gs>
                  </a:gsLst>
                  <a:lin ang="5400000" scaled="0"/>
                </a:gradFill>
              </a:rPr>
              <a:t>Tokyo</a:t>
            </a:r>
            <a:r>
              <a:rPr lang="en-US" sz="1200" i="1" dirty="0">
                <a:gradFill>
                  <a:gsLst>
                    <a:gs pos="0">
                      <a:prstClr val="black"/>
                    </a:gs>
                    <a:gs pos="86000">
                      <a:prstClr val="black"/>
                    </a:gs>
                  </a:gsLst>
                  <a:lin ang="5400000" scaled="0"/>
                </a:gradFill>
              </a:rPr>
              <a:t>, Doha</a:t>
            </a:r>
            <a:endParaRPr lang="ru-RU" sz="1200" i="1" dirty="0">
              <a:gradFill>
                <a:gsLst>
                  <a:gs pos="0">
                    <a:prstClr val="black"/>
                  </a:gs>
                  <a:gs pos="86000">
                    <a:prstClr val="black"/>
                  </a:gs>
                </a:gsLst>
                <a:lin ang="5400000" scaled="0"/>
              </a:gradFill>
            </a:endParaRPr>
          </a:p>
        </p:txBody>
      </p:sp>
      <p:pic>
        <p:nvPicPr>
          <p:cNvPr id="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51790" y="3481078"/>
            <a:ext cx="3807504" cy="157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332729" y="1358736"/>
            <a:ext cx="2795260" cy="1869743"/>
          </a:xfrm>
          <a:prstGeom prst="rect">
            <a:avLst/>
          </a:prstGeom>
          <a:noFill/>
        </p:spPr>
        <p:txBody>
          <a:bodyPr wrap="square" lIns="0" tIns="0" rIns="0" bIns="0" rtlCol="0">
            <a:spAutoFit/>
          </a:bodyPr>
          <a:lstStyle/>
          <a:p>
            <a:pPr defTabSz="685800"/>
            <a:r>
              <a:rPr lang="en-US" sz="2025" i="1" dirty="0">
                <a:gradFill>
                  <a:gsLst>
                    <a:gs pos="0">
                      <a:prstClr val="black"/>
                    </a:gs>
                    <a:gs pos="86000">
                      <a:prstClr val="black"/>
                    </a:gs>
                  </a:gsLst>
                  <a:lin ang="5400000" scaled="0"/>
                </a:gradFill>
              </a:rPr>
              <a:t>8</a:t>
            </a:r>
            <a:r>
              <a:rPr lang="ru-RU" sz="2025" i="1" dirty="0">
                <a:gradFill>
                  <a:gsLst>
                    <a:gs pos="0">
                      <a:prstClr val="black"/>
                    </a:gs>
                    <a:gs pos="86000">
                      <a:prstClr val="black"/>
                    </a:gs>
                  </a:gsLst>
                  <a:lin ang="5400000" scaled="0"/>
                </a:gradFill>
              </a:rPr>
              <a:t> датацентров</a:t>
            </a:r>
            <a:r>
              <a:rPr lang="en-US" sz="2025" i="1" dirty="0">
                <a:gradFill>
                  <a:gsLst>
                    <a:gs pos="0">
                      <a:prstClr val="black"/>
                    </a:gs>
                    <a:gs pos="86000">
                      <a:prstClr val="black"/>
                    </a:gs>
                  </a:gsLst>
                  <a:lin ang="5400000" scaled="0"/>
                </a:gradFill>
              </a:rPr>
              <a:t>:</a:t>
            </a:r>
          </a:p>
          <a:p>
            <a:pPr defTabSz="685800"/>
            <a:r>
              <a:rPr lang="ru-RU" sz="2025" i="1" dirty="0">
                <a:gradFill>
                  <a:gsLst>
                    <a:gs pos="0">
                      <a:prstClr val="black"/>
                    </a:gs>
                    <a:gs pos="86000">
                      <a:prstClr val="black"/>
                    </a:gs>
                  </a:gsLst>
                  <a:lin ang="5400000" scaled="0"/>
                </a:gradFill>
              </a:rPr>
              <a:t> - 4 поколение на </a:t>
            </a:r>
            <a:r>
              <a:rPr lang="en-US" sz="2025" i="1" dirty="0">
                <a:gradFill>
                  <a:gsLst>
                    <a:gs pos="0">
                      <a:prstClr val="black"/>
                    </a:gs>
                    <a:gs pos="86000">
                      <a:prstClr val="black"/>
                    </a:gs>
                  </a:gsLst>
                  <a:lin ang="5400000" scaled="0"/>
                </a:gradFill>
              </a:rPr>
              <a:t>ITPAC</a:t>
            </a:r>
          </a:p>
          <a:p>
            <a:pPr defTabSz="685800"/>
            <a:r>
              <a:rPr lang="ru-RU" sz="2025" i="1" dirty="0">
                <a:gradFill>
                  <a:gsLst>
                    <a:gs pos="0">
                      <a:prstClr val="black"/>
                    </a:gs>
                    <a:gs pos="86000">
                      <a:prstClr val="black"/>
                    </a:gs>
                  </a:gsLst>
                  <a:lin ang="5400000" scaled="0"/>
                </a:gradFill>
              </a:rPr>
              <a:t> - площадь</a:t>
            </a:r>
            <a:r>
              <a:rPr lang="en-US" sz="2025" i="1" dirty="0">
                <a:gradFill>
                  <a:gsLst>
                    <a:gs pos="0">
                      <a:prstClr val="black"/>
                    </a:gs>
                    <a:gs pos="86000">
                      <a:prstClr val="black"/>
                    </a:gs>
                  </a:gsLst>
                  <a:lin ang="5400000" scaled="0"/>
                </a:gradFill>
              </a:rPr>
              <a:t>~ 28 100</a:t>
            </a:r>
            <a:r>
              <a:rPr lang="ru-RU" sz="2025" i="1" dirty="0">
                <a:gradFill>
                  <a:gsLst>
                    <a:gs pos="0">
                      <a:prstClr val="black"/>
                    </a:gs>
                    <a:gs pos="86000">
                      <a:prstClr val="black"/>
                    </a:gs>
                  </a:gsLst>
                  <a:lin ang="5400000" scaled="0"/>
                </a:gradFill>
              </a:rPr>
              <a:t> кв </a:t>
            </a:r>
          </a:p>
          <a:p>
            <a:pPr defTabSz="685800"/>
            <a:r>
              <a:rPr lang="ru-RU" sz="2025" i="1" dirty="0">
                <a:gradFill>
                  <a:gsLst>
                    <a:gs pos="0">
                      <a:prstClr val="black"/>
                    </a:gs>
                    <a:gs pos="86000">
                      <a:prstClr val="black"/>
                    </a:gs>
                  </a:gsLst>
                  <a:lin ang="5400000" scaled="0"/>
                </a:gradFill>
              </a:rPr>
              <a:t> - мощность </a:t>
            </a:r>
            <a:r>
              <a:rPr lang="en-US" sz="2025" i="1" dirty="0">
                <a:gradFill>
                  <a:gsLst>
                    <a:gs pos="0">
                      <a:prstClr val="black"/>
                    </a:gs>
                    <a:gs pos="86000">
                      <a:prstClr val="black"/>
                    </a:gs>
                  </a:gsLst>
                  <a:lin ang="5400000" scaled="0"/>
                </a:gradFill>
              </a:rPr>
              <a:t>~ 16 </a:t>
            </a:r>
            <a:r>
              <a:rPr lang="ru-RU" sz="2025" i="1" dirty="0">
                <a:gradFill>
                  <a:gsLst>
                    <a:gs pos="0">
                      <a:prstClr val="black"/>
                    </a:gs>
                    <a:gs pos="86000">
                      <a:prstClr val="black"/>
                    </a:gs>
                  </a:gsLst>
                  <a:lin ang="5400000" scaled="0"/>
                </a:gradFill>
              </a:rPr>
              <a:t>МВт</a:t>
            </a:r>
          </a:p>
          <a:p>
            <a:pPr defTabSz="685800"/>
            <a:r>
              <a:rPr lang="en-US" sz="2025" i="1" dirty="0">
                <a:gradFill>
                  <a:gsLst>
                    <a:gs pos="0">
                      <a:prstClr val="black"/>
                    </a:gs>
                    <a:gs pos="86000">
                      <a:prstClr val="black"/>
                    </a:gs>
                  </a:gsLst>
                  <a:lin ang="5400000" scaled="0"/>
                </a:gradFill>
              </a:rPr>
              <a:t> - PUE ~ 1.05-1.22</a:t>
            </a:r>
          </a:p>
          <a:p>
            <a:pPr defTabSz="685800"/>
            <a:r>
              <a:rPr lang="en-US" sz="2025" i="1" dirty="0">
                <a:gradFill>
                  <a:gsLst>
                    <a:gs pos="0">
                      <a:prstClr val="black"/>
                    </a:gs>
                    <a:gs pos="86000">
                      <a:prstClr val="black"/>
                    </a:gs>
                  </a:gsLst>
                  <a:lin ang="5400000" scaled="0"/>
                </a:gradFill>
              </a:rPr>
              <a:t> - </a:t>
            </a:r>
            <a:r>
              <a:rPr lang="ru-RU" sz="2025" i="1" dirty="0">
                <a:gradFill>
                  <a:gsLst>
                    <a:gs pos="0">
                      <a:prstClr val="black"/>
                    </a:gs>
                    <a:gs pos="86000">
                      <a:prstClr val="black"/>
                    </a:gs>
                  </a:gsLst>
                  <a:lin ang="5400000" scaled="0"/>
                </a:gradFill>
              </a:rPr>
              <a:t>стоимость </a:t>
            </a:r>
            <a:r>
              <a:rPr lang="en-US" sz="2025" i="1" dirty="0">
                <a:gradFill>
                  <a:gsLst>
                    <a:gs pos="0">
                      <a:prstClr val="black"/>
                    </a:gs>
                    <a:gs pos="86000">
                      <a:prstClr val="black"/>
                    </a:gs>
                  </a:gsLst>
                  <a:lin ang="5400000" scaled="0"/>
                </a:gradFill>
              </a:rPr>
              <a:t>~ 500</a:t>
            </a:r>
            <a:r>
              <a:rPr lang="ru-RU" sz="2025" i="1" dirty="0">
                <a:gradFill>
                  <a:gsLst>
                    <a:gs pos="0">
                      <a:prstClr val="black"/>
                    </a:gs>
                    <a:gs pos="86000">
                      <a:prstClr val="black"/>
                    </a:gs>
                  </a:gsLst>
                  <a:lin ang="5400000" scaled="0"/>
                </a:gradFill>
              </a:rPr>
              <a:t>М </a:t>
            </a:r>
            <a:r>
              <a:rPr lang="en-US" sz="2025" i="1" dirty="0">
                <a:gradFill>
                  <a:gsLst>
                    <a:gs pos="0">
                      <a:prstClr val="black"/>
                    </a:gs>
                    <a:gs pos="86000">
                      <a:prstClr val="black"/>
                    </a:gs>
                  </a:gsLst>
                  <a:lin ang="5400000" scaled="0"/>
                </a:gradFill>
              </a:rPr>
              <a:t>$</a:t>
            </a:r>
            <a:endParaRPr lang="ru-RU" sz="2025" i="1" dirty="0">
              <a:gradFill>
                <a:gsLst>
                  <a:gs pos="0">
                    <a:prstClr val="black"/>
                  </a:gs>
                  <a:gs pos="86000">
                    <a:prstClr val="black"/>
                  </a:gs>
                </a:gsLst>
                <a:lin ang="5400000" scaled="0"/>
              </a:gradFill>
            </a:endParaRPr>
          </a:p>
        </p:txBody>
      </p:sp>
      <p:sp>
        <p:nvSpPr>
          <p:cNvPr id="9" name="Title 2"/>
          <p:cNvSpPr>
            <a:spLocks noGrp="1"/>
          </p:cNvSpPr>
          <p:nvPr>
            <p:ph type="title"/>
          </p:nvPr>
        </p:nvSpPr>
        <p:spPr>
          <a:xfrm>
            <a:off x="526050" y="321452"/>
            <a:ext cx="7990807" cy="490328"/>
          </a:xfrm>
        </p:spPr>
        <p:txBody>
          <a:bodyPr>
            <a:normAutofit fontScale="90000"/>
          </a:bodyPr>
          <a:lstStyle/>
          <a:p>
            <a:r>
              <a:rPr lang="en-US" dirty="0" smtClean="0">
                <a:latin typeface="Segoe UI Light" pitchFamily="34" charset="0"/>
              </a:rPr>
              <a:t>Windows Azure - </a:t>
            </a:r>
            <a:r>
              <a:rPr lang="ru-RU" dirty="0" smtClean="0">
                <a:latin typeface="Segoe UI Light" pitchFamily="34" charset="0"/>
              </a:rPr>
              <a:t>инфраструктура</a:t>
            </a:r>
            <a:br>
              <a:rPr lang="ru-RU" dirty="0" smtClean="0">
                <a:latin typeface="Segoe UI Light" pitchFamily="34" charset="0"/>
              </a:rPr>
            </a:br>
            <a:endParaRPr lang="en-US" dirty="0">
              <a:latin typeface="Segoe UI Light" pitchFamily="34" charset="0"/>
            </a:endParaRPr>
          </a:p>
        </p:txBody>
      </p:sp>
      <p:grpSp>
        <p:nvGrpSpPr>
          <p:cNvPr id="11" name="Group 117"/>
          <p:cNvGrpSpPr/>
          <p:nvPr/>
        </p:nvGrpSpPr>
        <p:grpSpPr>
          <a:xfrm>
            <a:off x="1096538" y="1898432"/>
            <a:ext cx="450422" cy="177218"/>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910613"/>
              <a:endParaRPr lang="en-US" sz="1725"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16" name="Group 109"/>
          <p:cNvGrpSpPr/>
          <p:nvPr/>
        </p:nvGrpSpPr>
        <p:grpSpPr>
          <a:xfrm>
            <a:off x="1009275" y="2045870"/>
            <a:ext cx="450422" cy="177218"/>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910613"/>
              <a:endParaRPr lang="en-US" sz="1725"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1" name="Straight Connector 20"/>
          <p:cNvCxnSpPr>
            <a:stCxn id="17" idx="3"/>
          </p:cNvCxnSpPr>
          <p:nvPr/>
        </p:nvCxnSpPr>
        <p:spPr>
          <a:xfrm flipH="1">
            <a:off x="830428" y="2208052"/>
            <a:ext cx="244805" cy="29322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22" name="Group 124"/>
          <p:cNvGrpSpPr/>
          <p:nvPr/>
        </p:nvGrpSpPr>
        <p:grpSpPr>
          <a:xfrm>
            <a:off x="2888377" y="1715681"/>
            <a:ext cx="450422" cy="177218"/>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910613"/>
              <a:endParaRPr lang="en-US" sz="1725" spc="-51"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cxnSp>
        <p:nvCxnSpPr>
          <p:cNvPr id="27" name="Straight Connector 26"/>
          <p:cNvCxnSpPr>
            <a:stCxn id="48" idx="6"/>
          </p:cNvCxnSpPr>
          <p:nvPr/>
        </p:nvCxnSpPr>
        <p:spPr>
          <a:xfrm flipV="1">
            <a:off x="2950975" y="1283162"/>
            <a:ext cx="325220" cy="41895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1621689" y="2320804"/>
            <a:ext cx="1319093" cy="265094"/>
          </a:xfrm>
          <a:prstGeom prst="rect">
            <a:avLst/>
          </a:prstGeom>
          <a:solidFill>
            <a:schemeClr val="bg1"/>
          </a:solidFill>
          <a:ln w="6350">
            <a:solidFill>
              <a:schemeClr val="bg2"/>
            </a:solidFill>
            <a:miter lim="800000"/>
            <a:headEnd/>
            <a:tailEnd/>
          </a:ln>
        </p:spPr>
        <p:txBody>
          <a:bodyPr wrap="square" lIns="91076" tIns="45540" rIns="91076" bIns="45540">
            <a:spAutoFit/>
          </a:bodyPr>
          <a:lstStyle/>
          <a:p>
            <a:pPr defTabSz="913317"/>
            <a:r>
              <a:rPr lang="en-US" sz="1125" dirty="0">
                <a:solidFill>
                  <a:srgbClr val="525051"/>
                </a:solidFill>
                <a:latin typeface="Segoe UI Semibold" pitchFamily="34" charset="0"/>
              </a:rPr>
              <a:t>North Central US</a:t>
            </a:r>
          </a:p>
        </p:txBody>
      </p:sp>
      <p:sp>
        <p:nvSpPr>
          <p:cNvPr id="29" name="TextBox 13"/>
          <p:cNvSpPr txBox="1">
            <a:spLocks noChangeArrowheads="1"/>
          </p:cNvSpPr>
          <p:nvPr/>
        </p:nvSpPr>
        <p:spPr bwMode="auto">
          <a:xfrm>
            <a:off x="3970356" y="2928681"/>
            <a:ext cx="840699" cy="438218"/>
          </a:xfrm>
          <a:prstGeom prst="rect">
            <a:avLst/>
          </a:prstGeom>
          <a:solidFill>
            <a:schemeClr val="bg1"/>
          </a:solidFill>
          <a:ln w="6350">
            <a:solidFill>
              <a:schemeClr val="bg2"/>
            </a:solidFill>
            <a:miter lim="800000"/>
            <a:headEnd/>
            <a:tailEnd/>
          </a:ln>
        </p:spPr>
        <p:txBody>
          <a:bodyPr wrap="square" lIns="91076" tIns="45540" rIns="91076" bIns="45540">
            <a:spAutoFit/>
          </a:bodyPr>
          <a:lstStyle/>
          <a:p>
            <a:pPr defTabSz="913317"/>
            <a:r>
              <a:rPr lang="en-US" sz="1125" dirty="0">
                <a:solidFill>
                  <a:srgbClr val="525051"/>
                </a:solidFill>
                <a:latin typeface="Segoe UI Semibold" pitchFamily="34" charset="0"/>
              </a:rPr>
              <a:t>South East Asia</a:t>
            </a:r>
          </a:p>
        </p:txBody>
      </p:sp>
      <p:cxnSp>
        <p:nvCxnSpPr>
          <p:cNvPr id="30" name="Straight Connector 29"/>
          <p:cNvCxnSpPr/>
          <p:nvPr/>
        </p:nvCxnSpPr>
        <p:spPr>
          <a:xfrm flipH="1">
            <a:off x="4521453" y="2572368"/>
            <a:ext cx="405680" cy="377431"/>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4947175" y="1283164"/>
            <a:ext cx="848199" cy="265094"/>
          </a:xfrm>
          <a:prstGeom prst="rect">
            <a:avLst/>
          </a:prstGeom>
          <a:solidFill>
            <a:schemeClr val="bg1"/>
          </a:solidFill>
          <a:ln w="6350">
            <a:solidFill>
              <a:schemeClr val="bg2"/>
            </a:solidFill>
            <a:miter lim="800000"/>
            <a:headEnd/>
            <a:tailEnd/>
          </a:ln>
        </p:spPr>
        <p:txBody>
          <a:bodyPr wrap="square" lIns="91076" tIns="45540" rIns="91076" bIns="45540">
            <a:spAutoFit/>
          </a:bodyPr>
          <a:lstStyle/>
          <a:p>
            <a:pPr defTabSz="913317"/>
            <a:r>
              <a:rPr lang="en-US" sz="1125" dirty="0">
                <a:solidFill>
                  <a:srgbClr val="525051"/>
                </a:solidFill>
                <a:latin typeface="Segoe UI Semibold" pitchFamily="34" charset="0"/>
              </a:rPr>
              <a:t>East Asia</a:t>
            </a:r>
          </a:p>
        </p:txBody>
      </p:sp>
      <p:cxnSp>
        <p:nvCxnSpPr>
          <p:cNvPr id="32" name="Straight Connector 31"/>
          <p:cNvCxnSpPr/>
          <p:nvPr/>
        </p:nvCxnSpPr>
        <p:spPr>
          <a:xfrm flipV="1">
            <a:off x="5108800" y="1428849"/>
            <a:ext cx="129077" cy="66560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3" name="TextBox 13"/>
          <p:cNvSpPr txBox="1">
            <a:spLocks noChangeArrowheads="1"/>
          </p:cNvSpPr>
          <p:nvPr/>
        </p:nvSpPr>
        <p:spPr bwMode="auto">
          <a:xfrm>
            <a:off x="2869473" y="1232890"/>
            <a:ext cx="1651981" cy="265094"/>
          </a:xfrm>
          <a:prstGeom prst="rect">
            <a:avLst/>
          </a:prstGeom>
          <a:solidFill>
            <a:schemeClr val="bg1"/>
          </a:solidFill>
          <a:ln w="6350">
            <a:solidFill>
              <a:schemeClr val="bg2"/>
            </a:solidFill>
            <a:miter lim="800000"/>
            <a:headEnd/>
            <a:tailEnd/>
          </a:ln>
        </p:spPr>
        <p:txBody>
          <a:bodyPr wrap="square" lIns="91076" tIns="45540" rIns="91076" bIns="45540">
            <a:spAutoFit/>
          </a:bodyPr>
          <a:lstStyle/>
          <a:p>
            <a:pPr defTabSz="913317"/>
            <a:r>
              <a:rPr lang="en-US" sz="1125" dirty="0">
                <a:solidFill>
                  <a:srgbClr val="525051"/>
                </a:solidFill>
                <a:latin typeface="Segoe UI Semibold" pitchFamily="34" charset="0"/>
              </a:rPr>
              <a:t>North Europe</a:t>
            </a:r>
            <a:r>
              <a:rPr lang="ru-RU" sz="1125" dirty="0">
                <a:solidFill>
                  <a:srgbClr val="525051"/>
                </a:solidFill>
                <a:latin typeface="Segoe UI Semibold" pitchFamily="34" charset="0"/>
              </a:rPr>
              <a:t> </a:t>
            </a:r>
            <a:r>
              <a:rPr lang="en-US" sz="1125" dirty="0">
                <a:solidFill>
                  <a:srgbClr val="525051"/>
                </a:solidFill>
                <a:latin typeface="Segoe UI Semibold" pitchFamily="34" charset="0"/>
              </a:rPr>
              <a:t>Dublin</a:t>
            </a:r>
          </a:p>
        </p:txBody>
      </p:sp>
      <p:sp>
        <p:nvSpPr>
          <p:cNvPr id="34" name="TextBox 13"/>
          <p:cNvSpPr txBox="1">
            <a:spLocks noChangeArrowheads="1"/>
          </p:cNvSpPr>
          <p:nvPr/>
        </p:nvSpPr>
        <p:spPr bwMode="auto">
          <a:xfrm>
            <a:off x="3411439" y="2354664"/>
            <a:ext cx="1110014" cy="438218"/>
          </a:xfrm>
          <a:prstGeom prst="rect">
            <a:avLst/>
          </a:prstGeom>
          <a:solidFill>
            <a:schemeClr val="bg1"/>
          </a:solidFill>
          <a:ln w="6350">
            <a:solidFill>
              <a:schemeClr val="bg2"/>
            </a:solidFill>
            <a:miter lim="800000"/>
            <a:headEnd/>
            <a:tailEnd/>
          </a:ln>
        </p:spPr>
        <p:txBody>
          <a:bodyPr wrap="square" lIns="91076" tIns="45540" rIns="91076" bIns="45540">
            <a:spAutoFit/>
          </a:bodyPr>
          <a:lstStyle/>
          <a:p>
            <a:pPr defTabSz="913317"/>
            <a:r>
              <a:rPr lang="en-US" sz="1125" dirty="0">
                <a:solidFill>
                  <a:srgbClr val="525051"/>
                </a:solidFill>
                <a:latin typeface="Segoe UI Semibold" pitchFamily="34" charset="0"/>
              </a:rPr>
              <a:t>West Europe  Amsterdam</a:t>
            </a:r>
          </a:p>
        </p:txBody>
      </p:sp>
      <p:cxnSp>
        <p:nvCxnSpPr>
          <p:cNvPr id="35" name="Straight Connector 34"/>
          <p:cNvCxnSpPr>
            <a:stCxn id="12" idx="5"/>
          </p:cNvCxnSpPr>
          <p:nvPr/>
        </p:nvCxnSpPr>
        <p:spPr>
          <a:xfrm>
            <a:off x="1480995" y="2060614"/>
            <a:ext cx="427405" cy="260195"/>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166194" y="2504914"/>
            <a:ext cx="1328485" cy="265094"/>
          </a:xfrm>
          <a:prstGeom prst="rect">
            <a:avLst/>
          </a:prstGeom>
          <a:solidFill>
            <a:schemeClr val="bg1"/>
          </a:solidFill>
          <a:ln w="6350">
            <a:solidFill>
              <a:schemeClr val="bg2"/>
            </a:solidFill>
            <a:miter lim="800000"/>
            <a:headEnd/>
            <a:tailEnd/>
          </a:ln>
        </p:spPr>
        <p:txBody>
          <a:bodyPr wrap="square" lIns="91076" tIns="45540" rIns="91076" bIns="45540">
            <a:spAutoFit/>
          </a:bodyPr>
          <a:lstStyle/>
          <a:p>
            <a:pPr defTabSz="913317"/>
            <a:r>
              <a:rPr lang="en-US" sz="1125" dirty="0">
                <a:solidFill>
                  <a:srgbClr val="525051"/>
                </a:solidFill>
                <a:latin typeface="Segoe UI Semibold" pitchFamily="34" charset="0"/>
              </a:rPr>
              <a:t>South Central US</a:t>
            </a:r>
          </a:p>
        </p:txBody>
      </p:sp>
      <p:grpSp>
        <p:nvGrpSpPr>
          <p:cNvPr id="37" name="Group 148"/>
          <p:cNvGrpSpPr/>
          <p:nvPr/>
        </p:nvGrpSpPr>
        <p:grpSpPr>
          <a:xfrm>
            <a:off x="4647607" y="2395145"/>
            <a:ext cx="450422" cy="177218"/>
            <a:chOff x="1933575" y="510402"/>
            <a:chExt cx="590550" cy="394473"/>
          </a:xfrm>
        </p:grpSpPr>
        <p:sp>
          <p:nvSpPr>
            <p:cNvPr id="38" name="Oval 3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910613"/>
              <a:endParaRPr lang="en-US" sz="1725" spc="-51" dirty="0">
                <a:ln>
                  <a:solidFill>
                    <a:srgbClr val="525051"/>
                  </a:solidFill>
                </a:ln>
                <a:gradFill>
                  <a:gsLst>
                    <a:gs pos="0">
                      <a:srgbClr val="000000"/>
                    </a:gs>
                    <a:gs pos="100000">
                      <a:srgbClr val="000000"/>
                    </a:gs>
                  </a:gsLst>
                  <a:lin ang="5400000" scaled="0"/>
                </a:gradFill>
              </a:endParaRPr>
            </a:p>
          </p:txBody>
        </p:sp>
        <p:grpSp>
          <p:nvGrpSpPr>
            <p:cNvPr id="39" name="Group 110"/>
            <p:cNvGrpSpPr/>
            <p:nvPr/>
          </p:nvGrpSpPr>
          <p:grpSpPr>
            <a:xfrm>
              <a:off x="2048154" y="510402"/>
              <a:ext cx="407419" cy="345058"/>
              <a:chOff x="-2293085" y="806266"/>
              <a:chExt cx="319677" cy="345058"/>
            </a:xfrm>
          </p:grpSpPr>
          <p:pic>
            <p:nvPicPr>
              <p:cNvPr id="4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2" name="Group 142"/>
          <p:cNvGrpSpPr/>
          <p:nvPr/>
        </p:nvGrpSpPr>
        <p:grpSpPr>
          <a:xfrm>
            <a:off x="4839746" y="2051231"/>
            <a:ext cx="450422" cy="177218"/>
            <a:chOff x="1933575" y="510402"/>
            <a:chExt cx="590550" cy="394473"/>
          </a:xfrm>
        </p:grpSpPr>
        <p:sp>
          <p:nvSpPr>
            <p:cNvPr id="43" name="Oval 42"/>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910613"/>
              <a:endParaRPr lang="en-US" sz="1725" spc="-51" dirty="0">
                <a:ln>
                  <a:solidFill>
                    <a:srgbClr val="525051"/>
                  </a:solidFill>
                </a:ln>
                <a:gradFill>
                  <a:gsLst>
                    <a:gs pos="0">
                      <a:srgbClr val="000000"/>
                    </a:gs>
                    <a:gs pos="100000">
                      <a:srgbClr val="000000"/>
                    </a:gs>
                  </a:gsLst>
                  <a:lin ang="5400000" scaled="0"/>
                </a:gradFill>
              </a:endParaRPr>
            </a:p>
          </p:txBody>
        </p:sp>
        <p:grpSp>
          <p:nvGrpSpPr>
            <p:cNvPr id="44" name="Group 110"/>
            <p:cNvGrpSpPr/>
            <p:nvPr/>
          </p:nvGrpSpPr>
          <p:grpSpPr>
            <a:xfrm>
              <a:off x="2048154" y="510402"/>
              <a:ext cx="407419" cy="345058"/>
              <a:chOff x="-2293085" y="806266"/>
              <a:chExt cx="319677" cy="345058"/>
            </a:xfrm>
          </p:grpSpPr>
          <p:pic>
            <p:nvPicPr>
              <p:cNvPr id="45"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46"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47" name="Group 129"/>
          <p:cNvGrpSpPr/>
          <p:nvPr/>
        </p:nvGrpSpPr>
        <p:grpSpPr>
          <a:xfrm>
            <a:off x="2500558" y="1576246"/>
            <a:ext cx="450422" cy="177218"/>
            <a:chOff x="1933575" y="510402"/>
            <a:chExt cx="590550" cy="394473"/>
          </a:xfrm>
        </p:grpSpPr>
        <p:sp>
          <p:nvSpPr>
            <p:cNvPr id="48" name="Oval 47"/>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910613"/>
              <a:endParaRPr lang="en-US" sz="1725" spc="-51" dirty="0">
                <a:gradFill>
                  <a:gsLst>
                    <a:gs pos="0">
                      <a:srgbClr val="000000"/>
                    </a:gs>
                    <a:gs pos="100000">
                      <a:srgbClr val="000000"/>
                    </a:gs>
                  </a:gsLst>
                  <a:lin ang="5400000" scaled="0"/>
                </a:gradFill>
              </a:endParaRPr>
            </a:p>
          </p:txBody>
        </p:sp>
        <p:grpSp>
          <p:nvGrpSpPr>
            <p:cNvPr id="49" name="Group 110"/>
            <p:cNvGrpSpPr/>
            <p:nvPr/>
          </p:nvGrpSpPr>
          <p:grpSpPr>
            <a:xfrm>
              <a:off x="2048154" y="510402"/>
              <a:ext cx="407419" cy="345058"/>
              <a:chOff x="-2293085" y="806266"/>
              <a:chExt cx="319677" cy="345058"/>
            </a:xfrm>
          </p:grpSpPr>
          <p:pic>
            <p:nvPicPr>
              <p:cNvPr id="50"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1"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grpSp>
        <p:nvGrpSpPr>
          <p:cNvPr id="53" name="Group 117"/>
          <p:cNvGrpSpPr/>
          <p:nvPr/>
        </p:nvGrpSpPr>
        <p:grpSpPr>
          <a:xfrm>
            <a:off x="1457981" y="1832756"/>
            <a:ext cx="450422" cy="177218"/>
            <a:chOff x="1933575" y="510402"/>
            <a:chExt cx="590550" cy="394473"/>
          </a:xfrm>
        </p:grpSpPr>
        <p:sp>
          <p:nvSpPr>
            <p:cNvPr id="54" name="Oval 53"/>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910613"/>
              <a:endParaRPr lang="en-US" sz="1725" spc="-51" dirty="0">
                <a:gradFill>
                  <a:gsLst>
                    <a:gs pos="0">
                      <a:srgbClr val="000000"/>
                    </a:gs>
                    <a:gs pos="100000">
                      <a:srgbClr val="000000"/>
                    </a:gs>
                  </a:gsLst>
                  <a:lin ang="5400000" scaled="0"/>
                </a:gradFill>
              </a:endParaRPr>
            </a:p>
          </p:txBody>
        </p:sp>
        <p:grpSp>
          <p:nvGrpSpPr>
            <p:cNvPr id="55" name="Group 110"/>
            <p:cNvGrpSpPr/>
            <p:nvPr/>
          </p:nvGrpSpPr>
          <p:grpSpPr>
            <a:xfrm>
              <a:off x="2048154" y="510402"/>
              <a:ext cx="407419" cy="345058"/>
              <a:chOff x="-2293085" y="806266"/>
              <a:chExt cx="319677" cy="345058"/>
            </a:xfrm>
          </p:grpSpPr>
          <p:pic>
            <p:nvPicPr>
              <p:cNvPr id="56"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57"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58" name="TextBox 13"/>
          <p:cNvSpPr txBox="1">
            <a:spLocks noChangeArrowheads="1"/>
          </p:cNvSpPr>
          <p:nvPr/>
        </p:nvSpPr>
        <p:spPr bwMode="auto">
          <a:xfrm>
            <a:off x="1657075" y="1129304"/>
            <a:ext cx="698468" cy="265094"/>
          </a:xfrm>
          <a:prstGeom prst="rect">
            <a:avLst/>
          </a:prstGeom>
          <a:solidFill>
            <a:schemeClr val="bg1"/>
          </a:solidFill>
          <a:ln w="6350">
            <a:solidFill>
              <a:schemeClr val="bg2"/>
            </a:solidFill>
            <a:miter lim="800000"/>
            <a:headEnd/>
            <a:tailEnd/>
          </a:ln>
        </p:spPr>
        <p:txBody>
          <a:bodyPr wrap="square" lIns="91076" tIns="45540" rIns="91076" bIns="45540">
            <a:spAutoFit/>
          </a:bodyPr>
          <a:lstStyle/>
          <a:p>
            <a:pPr defTabSz="913317"/>
            <a:r>
              <a:rPr lang="en-US" sz="1125" dirty="0">
                <a:solidFill>
                  <a:srgbClr val="525051"/>
                </a:solidFill>
                <a:latin typeface="Segoe UI Semibold" pitchFamily="34" charset="0"/>
              </a:rPr>
              <a:t>East</a:t>
            </a:r>
            <a:r>
              <a:rPr lang="ru-RU" sz="1125" dirty="0">
                <a:solidFill>
                  <a:srgbClr val="525051"/>
                </a:solidFill>
                <a:latin typeface="Segoe UI Semibold" pitchFamily="34" charset="0"/>
              </a:rPr>
              <a:t> </a:t>
            </a:r>
            <a:r>
              <a:rPr lang="en-US" sz="1125" dirty="0">
                <a:solidFill>
                  <a:srgbClr val="525051"/>
                </a:solidFill>
                <a:latin typeface="Segoe UI Semibold" pitchFamily="34" charset="0"/>
              </a:rPr>
              <a:t>US</a:t>
            </a:r>
          </a:p>
        </p:txBody>
      </p:sp>
      <p:cxnSp>
        <p:nvCxnSpPr>
          <p:cNvPr id="59" name="Straight Connector 58"/>
          <p:cNvCxnSpPr>
            <a:stCxn id="57" idx="0"/>
          </p:cNvCxnSpPr>
          <p:nvPr/>
        </p:nvCxnSpPr>
        <p:spPr>
          <a:xfrm flipV="1">
            <a:off x="1770456" y="1358734"/>
            <a:ext cx="137944" cy="522602"/>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grpSp>
        <p:nvGrpSpPr>
          <p:cNvPr id="60" name="Group 109"/>
          <p:cNvGrpSpPr/>
          <p:nvPr/>
        </p:nvGrpSpPr>
        <p:grpSpPr>
          <a:xfrm>
            <a:off x="756574" y="1874012"/>
            <a:ext cx="450422" cy="177218"/>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6350">
              <a:solidFill>
                <a:srgbClr val="52505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910613"/>
              <a:endParaRPr lang="en-US" sz="1725" spc="-51"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print"/>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print"/>
              <a:stretch>
                <a:fillRect/>
              </a:stretch>
            </p:blipFill>
            <p:spPr bwMode="auto">
              <a:xfrm>
                <a:off x="-2149651" y="914400"/>
                <a:ext cx="176243" cy="236924"/>
              </a:xfrm>
              <a:prstGeom prst="rect">
                <a:avLst/>
              </a:prstGeom>
              <a:noFill/>
              <a:ln>
                <a:noFill/>
              </a:ln>
            </p:spPr>
          </p:pic>
        </p:grpSp>
      </p:grpSp>
      <p:sp>
        <p:nvSpPr>
          <p:cNvPr id="65" name="TextBox 13"/>
          <p:cNvSpPr txBox="1">
            <a:spLocks noChangeArrowheads="1"/>
          </p:cNvSpPr>
          <p:nvPr/>
        </p:nvSpPr>
        <p:spPr bwMode="auto">
          <a:xfrm>
            <a:off x="207139" y="1386997"/>
            <a:ext cx="774644" cy="265094"/>
          </a:xfrm>
          <a:prstGeom prst="rect">
            <a:avLst/>
          </a:prstGeom>
          <a:solidFill>
            <a:schemeClr val="bg1"/>
          </a:solidFill>
          <a:ln w="6350">
            <a:solidFill>
              <a:schemeClr val="bg2"/>
            </a:solidFill>
            <a:miter lim="800000"/>
            <a:headEnd/>
            <a:tailEnd/>
          </a:ln>
        </p:spPr>
        <p:txBody>
          <a:bodyPr wrap="square" lIns="91076" tIns="45540" rIns="91076" bIns="45540">
            <a:spAutoFit/>
          </a:bodyPr>
          <a:lstStyle/>
          <a:p>
            <a:pPr defTabSz="913317"/>
            <a:r>
              <a:rPr lang="en-US" sz="1125" dirty="0">
                <a:solidFill>
                  <a:srgbClr val="525051"/>
                </a:solidFill>
                <a:latin typeface="Segoe UI Semibold" pitchFamily="34" charset="0"/>
              </a:rPr>
              <a:t>West US</a:t>
            </a:r>
          </a:p>
        </p:txBody>
      </p:sp>
      <p:cxnSp>
        <p:nvCxnSpPr>
          <p:cNvPr id="66" name="Straight Connector 65"/>
          <p:cNvCxnSpPr>
            <a:stCxn id="65" idx="2"/>
            <a:endCxn id="61" idx="1"/>
          </p:cNvCxnSpPr>
          <p:nvPr/>
        </p:nvCxnSpPr>
        <p:spPr>
          <a:xfrm>
            <a:off x="594461" y="1652091"/>
            <a:ext cx="228076" cy="3114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129507" y="1900241"/>
            <a:ext cx="506641" cy="454419"/>
          </a:xfrm>
          <a:prstGeom prst="line">
            <a:avLst/>
          </a:prstGeom>
          <a:ln w="6350">
            <a:solidFill>
              <a:srgbClr val="5250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1452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5" y="171450"/>
            <a:ext cx="8361760" cy="477823"/>
          </a:xfrm>
        </p:spPr>
        <p:txBody>
          <a:bodyPr>
            <a:normAutofit fontScale="90000"/>
          </a:bodyPr>
          <a:lstStyle/>
          <a:p>
            <a:r>
              <a:rPr lang="en-US" sz="3450" dirty="0"/>
              <a:t>Collective Intelligence and Predictive analysis</a:t>
            </a:r>
            <a:endParaRPr lang="en-US" sz="3450" dirty="0"/>
          </a:p>
        </p:txBody>
      </p:sp>
      <p:grpSp>
        <p:nvGrpSpPr>
          <p:cNvPr id="3" name="Group 2"/>
          <p:cNvGrpSpPr/>
          <p:nvPr/>
        </p:nvGrpSpPr>
        <p:grpSpPr>
          <a:xfrm>
            <a:off x="6037786" y="2179241"/>
            <a:ext cx="1981962" cy="1981446"/>
            <a:chOff x="8285536" y="3240529"/>
            <a:chExt cx="3096771" cy="3096771"/>
          </a:xfrm>
        </p:grpSpPr>
        <p:sp>
          <p:nvSpPr>
            <p:cNvPr id="4" name="Rectangle 3"/>
            <p:cNvSpPr/>
            <p:nvPr/>
          </p:nvSpPr>
          <p:spPr bwMode="auto">
            <a:xfrm>
              <a:off x="8285536" y="3240529"/>
              <a:ext cx="3096771" cy="3096771"/>
            </a:xfrm>
            <a:prstGeom prst="rect">
              <a:avLst/>
            </a:prstGeom>
            <a:solidFill>
              <a:srgbClr val="00BCF2"/>
            </a:solidFill>
            <a:ln w="10795" cap="flat" cmpd="sng" algn="ctr">
              <a:noFill/>
              <a:prstDash val="solid"/>
              <a:headEnd type="none" w="med" len="med"/>
              <a:tailEnd type="none" w="med" len="med"/>
            </a:ln>
            <a:effectLst/>
          </p:spPr>
          <p:txBody>
            <a:bodyPr vert="horz" wrap="square" lIns="121883" tIns="60941" rIns="121883" bIns="60941" numCol="1" rtlCol="0" anchor="b" anchorCtr="0" compatLnSpc="1">
              <a:prstTxWarp prst="textNoShape">
                <a:avLst/>
              </a:prstTxWarp>
            </a:bodyPr>
            <a:lstStyle/>
            <a:p>
              <a:pPr defTabSz="685191" fontAlgn="base">
                <a:spcBef>
                  <a:spcPct val="0"/>
                </a:spcBef>
                <a:spcAft>
                  <a:spcPct val="0"/>
                </a:spcAft>
                <a:defRPr/>
              </a:pPr>
              <a:r>
                <a:rPr lang="en-US" sz="2399" kern="0" dirty="0">
                  <a:gradFill>
                    <a:gsLst>
                      <a:gs pos="0">
                        <a:srgbClr val="FFFFFF"/>
                      </a:gs>
                      <a:gs pos="100000">
                        <a:srgbClr val="FFFFFF"/>
                      </a:gs>
                    </a:gsLst>
                    <a:lin ang="5400000" scaled="0"/>
                  </a:gradFill>
                  <a:latin typeface="Segoe UI Light"/>
                </a:rPr>
                <a:t>Advanced Analytics</a:t>
              </a:r>
            </a:p>
          </p:txBody>
        </p:sp>
        <p:sp>
          <p:nvSpPr>
            <p:cNvPr id="5" name="Freeform 7"/>
            <p:cNvSpPr>
              <a:spLocks noEditPoints="1"/>
            </p:cNvSpPr>
            <p:nvPr/>
          </p:nvSpPr>
          <p:spPr bwMode="black">
            <a:xfrm>
              <a:off x="9282307" y="3820710"/>
              <a:ext cx="1082454" cy="108370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54857" rIns="109712" bIns="54857" numCol="1" anchor="t" anchorCtr="0" compatLnSpc="1">
              <a:prstTxWarp prst="textNoShape">
                <a:avLst/>
              </a:prstTxWarp>
            </a:bodyPr>
            <a:lstStyle/>
            <a:p>
              <a:pPr algn="ctr" defTabSz="685388">
                <a:defRPr/>
              </a:pPr>
              <a:endParaRPr lang="en-US" sz="1200" kern="0" dirty="0">
                <a:gradFill>
                  <a:gsLst>
                    <a:gs pos="0">
                      <a:srgbClr val="FFFFFF"/>
                    </a:gs>
                    <a:gs pos="100000">
                      <a:srgbClr val="FFFFFF"/>
                    </a:gs>
                  </a:gsLst>
                  <a:lin ang="5400000" scaled="0"/>
                </a:gradFill>
              </a:endParaRPr>
            </a:p>
          </p:txBody>
        </p:sp>
      </p:grpSp>
      <p:grpSp>
        <p:nvGrpSpPr>
          <p:cNvPr id="6" name="Group 5"/>
          <p:cNvGrpSpPr/>
          <p:nvPr/>
        </p:nvGrpSpPr>
        <p:grpSpPr>
          <a:xfrm>
            <a:off x="3565226" y="1087151"/>
            <a:ext cx="1981962" cy="1981446"/>
            <a:chOff x="4994239" y="1783015"/>
            <a:chExt cx="2642616" cy="2642616"/>
          </a:xfrm>
        </p:grpSpPr>
        <p:sp>
          <p:nvSpPr>
            <p:cNvPr id="7" name="Rectangle 6"/>
            <p:cNvSpPr/>
            <p:nvPr/>
          </p:nvSpPr>
          <p:spPr bwMode="auto">
            <a:xfrm>
              <a:off x="4994239" y="1783015"/>
              <a:ext cx="2642616" cy="2642616"/>
            </a:xfrm>
            <a:prstGeom prst="rect">
              <a:avLst/>
            </a:prstGeom>
            <a:solidFill>
              <a:srgbClr val="68217A"/>
            </a:solidFill>
            <a:ln w="10795" cap="flat" cmpd="sng" algn="ctr">
              <a:noFill/>
              <a:prstDash val="solid"/>
              <a:headEnd type="none" w="med" len="med"/>
              <a:tailEnd type="none" w="med" len="med"/>
            </a:ln>
            <a:effectLst/>
          </p:spPr>
          <p:txBody>
            <a:bodyPr vert="horz" wrap="square" lIns="121883" tIns="60941" rIns="121883" bIns="60941" numCol="1" rtlCol="0" anchor="t" anchorCtr="0" compatLnSpc="1">
              <a:prstTxWarp prst="textNoShape">
                <a:avLst/>
              </a:prstTxWarp>
            </a:bodyPr>
            <a:lstStyle/>
            <a:p>
              <a:pPr defTabSz="685191" fontAlgn="base">
                <a:spcBef>
                  <a:spcPct val="0"/>
                </a:spcBef>
                <a:spcAft>
                  <a:spcPct val="0"/>
                </a:spcAft>
                <a:defRPr/>
              </a:pPr>
              <a:r>
                <a:rPr lang="en-US" sz="2399" kern="0" dirty="0">
                  <a:gradFill>
                    <a:gsLst>
                      <a:gs pos="0">
                        <a:srgbClr val="FFFFFF"/>
                      </a:gs>
                      <a:gs pos="100000">
                        <a:srgbClr val="FFFFFF"/>
                      </a:gs>
                    </a:gsLst>
                    <a:lin ang="5400000" scaled="0"/>
                  </a:gradFill>
                  <a:latin typeface="Segoe UI Light"/>
                </a:rPr>
                <a:t>Live Data </a:t>
              </a:r>
              <a:r>
                <a:rPr lang="en-US" sz="2399" kern="0" dirty="0">
                  <a:gradFill>
                    <a:gsLst>
                      <a:gs pos="0">
                        <a:srgbClr val="FFFFFF"/>
                      </a:gs>
                      <a:gs pos="100000">
                        <a:srgbClr val="FFFFFF"/>
                      </a:gs>
                    </a:gsLst>
                    <a:lin ang="5400000" scaled="0"/>
                  </a:gradFill>
                  <a:latin typeface="Segoe UI Light"/>
                </a:rPr>
                <a:t>Feed, Search</a:t>
              </a:r>
              <a:endParaRPr lang="en-US" sz="2399" kern="0" dirty="0">
                <a:gradFill>
                  <a:gsLst>
                    <a:gs pos="0">
                      <a:srgbClr val="FFFFFF"/>
                    </a:gs>
                    <a:gs pos="100000">
                      <a:srgbClr val="FFFFFF"/>
                    </a:gs>
                  </a:gsLst>
                  <a:lin ang="5400000" scaled="0"/>
                </a:gradFill>
                <a:latin typeface="Segoe UI Light"/>
              </a:endParaRPr>
            </a:p>
          </p:txBody>
        </p:sp>
        <p:sp>
          <p:nvSpPr>
            <p:cNvPr id="8" name="Freeform 11"/>
            <p:cNvSpPr>
              <a:spLocks noEditPoints="1"/>
            </p:cNvSpPr>
            <p:nvPr/>
          </p:nvSpPr>
          <p:spPr bwMode="black">
            <a:xfrm>
              <a:off x="5859069" y="3048950"/>
              <a:ext cx="912955" cy="904729"/>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0" tIns="54857" rIns="109712" bIns="54857" numCol="1" anchor="t" anchorCtr="0" compatLnSpc="1">
              <a:prstTxWarp prst="textNoShape">
                <a:avLst/>
              </a:prstTxWarp>
            </a:bodyPr>
            <a:lstStyle/>
            <a:p>
              <a:pPr algn="ctr" defTabSz="685388">
                <a:defRPr/>
              </a:pPr>
              <a:endParaRPr lang="en-US" sz="1200" kern="0" dirty="0">
                <a:gradFill>
                  <a:gsLst>
                    <a:gs pos="0">
                      <a:srgbClr val="FFFFFF"/>
                    </a:gs>
                    <a:gs pos="100000">
                      <a:srgbClr val="FFFFFF"/>
                    </a:gs>
                  </a:gsLst>
                  <a:lin ang="5400000" scaled="0"/>
                </a:gradFill>
              </a:endParaRPr>
            </a:p>
          </p:txBody>
        </p:sp>
      </p:grpSp>
      <p:grpSp>
        <p:nvGrpSpPr>
          <p:cNvPr id="9" name="Group 8"/>
          <p:cNvGrpSpPr/>
          <p:nvPr/>
        </p:nvGrpSpPr>
        <p:grpSpPr>
          <a:xfrm>
            <a:off x="1103697" y="2179241"/>
            <a:ext cx="1981902" cy="1981386"/>
            <a:chOff x="952023" y="3373995"/>
            <a:chExt cx="2642536" cy="2642536"/>
          </a:xfrm>
        </p:grpSpPr>
        <p:sp>
          <p:nvSpPr>
            <p:cNvPr id="10" name="Rectangle 9"/>
            <p:cNvSpPr/>
            <p:nvPr/>
          </p:nvSpPr>
          <p:spPr bwMode="auto">
            <a:xfrm>
              <a:off x="952023" y="3373995"/>
              <a:ext cx="2642536" cy="2642536"/>
            </a:xfrm>
            <a:prstGeom prst="rect">
              <a:avLst/>
            </a:prstGeom>
            <a:solidFill>
              <a:srgbClr val="00188F"/>
            </a:solidFill>
            <a:ln w="10795" cap="flat" cmpd="sng" algn="ctr">
              <a:noFill/>
              <a:prstDash val="solid"/>
              <a:headEnd type="none" w="med" len="med"/>
              <a:tailEnd type="none" w="med" len="med"/>
            </a:ln>
            <a:effectLst/>
          </p:spPr>
          <p:txBody>
            <a:bodyPr vert="horz" wrap="square" lIns="121883" tIns="60941" rIns="121883" bIns="60941" numCol="1" rtlCol="0" anchor="b" anchorCtr="0" compatLnSpc="1">
              <a:prstTxWarp prst="textNoShape">
                <a:avLst/>
              </a:prstTxWarp>
            </a:bodyPr>
            <a:lstStyle/>
            <a:p>
              <a:pPr defTabSz="685191" fontAlgn="base">
                <a:spcBef>
                  <a:spcPct val="0"/>
                </a:spcBef>
                <a:spcAft>
                  <a:spcPct val="0"/>
                </a:spcAft>
                <a:defRPr/>
              </a:pPr>
              <a:r>
                <a:rPr lang="en-US" sz="2399" kern="0" dirty="0">
                  <a:gradFill>
                    <a:gsLst>
                      <a:gs pos="0">
                        <a:srgbClr val="FFFFFF"/>
                      </a:gs>
                      <a:gs pos="100000">
                        <a:srgbClr val="FFFFFF"/>
                      </a:gs>
                    </a:gsLst>
                    <a:lin ang="5400000" scaled="0"/>
                  </a:gradFill>
                  <a:latin typeface="Segoe UI Light"/>
                </a:rPr>
                <a:t>Social Analytics</a:t>
              </a:r>
            </a:p>
          </p:txBody>
        </p:sp>
        <p:grpSp>
          <p:nvGrpSpPr>
            <p:cNvPr id="11" name="Group 740"/>
            <p:cNvGrpSpPr>
              <a:grpSpLocks noChangeAspect="1"/>
            </p:cNvGrpSpPr>
            <p:nvPr/>
          </p:nvGrpSpPr>
          <p:grpSpPr bwMode="auto">
            <a:xfrm>
              <a:off x="1688098" y="3857434"/>
              <a:ext cx="1087271" cy="932650"/>
              <a:chOff x="7349" y="-2816"/>
              <a:chExt cx="661" cy="567"/>
            </a:xfrm>
            <a:solidFill>
              <a:srgbClr val="FFFFFF"/>
            </a:solidFill>
          </p:grpSpPr>
          <p:sp>
            <p:nvSpPr>
              <p:cNvPr id="1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9" tIns="60944" rIns="121889" bIns="60944" numCol="1" anchor="t" anchorCtr="0" compatLnSpc="1">
                <a:prstTxWarp prst="textNoShape">
                  <a:avLst/>
                </a:prstTxWarp>
              </a:bodyPr>
              <a:lstStyle/>
              <a:p>
                <a:pPr defTabSz="685388">
                  <a:defRPr/>
                </a:pPr>
                <a:endParaRPr lang="en-US" sz="1400" kern="0" dirty="0">
                  <a:solidFill>
                    <a:srgbClr val="FFFFFF"/>
                  </a:solidFill>
                </a:endParaRPr>
              </a:p>
            </p:txBody>
          </p:sp>
          <p:sp>
            <p:nvSpPr>
              <p:cNvPr id="13"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9" tIns="60944" rIns="121889" bIns="60944" numCol="1" anchor="t" anchorCtr="0" compatLnSpc="1">
                <a:prstTxWarp prst="textNoShape">
                  <a:avLst/>
                </a:prstTxWarp>
              </a:bodyPr>
              <a:lstStyle/>
              <a:p>
                <a:pPr defTabSz="685388">
                  <a:defRPr/>
                </a:pPr>
                <a:endParaRPr lang="en-US" sz="1400" kern="0" dirty="0">
                  <a:solidFill>
                    <a:srgbClr val="FFFFFF"/>
                  </a:solidFill>
                </a:endParaRPr>
              </a:p>
            </p:txBody>
          </p:sp>
          <p:sp>
            <p:nvSpPr>
              <p:cNvPr id="1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9" tIns="60944" rIns="121889" bIns="60944" numCol="1" anchor="t" anchorCtr="0" compatLnSpc="1">
                <a:prstTxWarp prst="textNoShape">
                  <a:avLst/>
                </a:prstTxWarp>
              </a:bodyPr>
              <a:lstStyle/>
              <a:p>
                <a:pPr defTabSz="685388">
                  <a:defRPr/>
                </a:pPr>
                <a:endParaRPr lang="en-US" sz="1400" kern="0" dirty="0">
                  <a:solidFill>
                    <a:srgbClr val="FFFFFF"/>
                  </a:solidFill>
                </a:endParaRPr>
              </a:p>
            </p:txBody>
          </p:sp>
          <p:sp>
            <p:nvSpPr>
              <p:cNvPr id="15"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9" tIns="60944" rIns="121889" bIns="60944" numCol="1" anchor="t" anchorCtr="0" compatLnSpc="1">
                <a:prstTxWarp prst="textNoShape">
                  <a:avLst/>
                </a:prstTxWarp>
              </a:bodyPr>
              <a:lstStyle/>
              <a:p>
                <a:pPr defTabSz="685388">
                  <a:defRPr/>
                </a:pPr>
                <a:endParaRPr lang="en-US" sz="1400" kern="0" dirty="0">
                  <a:solidFill>
                    <a:srgbClr val="FFFFFF"/>
                  </a:solidFill>
                </a:endParaRPr>
              </a:p>
            </p:txBody>
          </p:sp>
          <p:sp>
            <p:nvSpPr>
              <p:cNvPr id="1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9" tIns="60944" rIns="121889" bIns="60944" numCol="1" anchor="t" anchorCtr="0" compatLnSpc="1">
                <a:prstTxWarp prst="textNoShape">
                  <a:avLst/>
                </a:prstTxWarp>
              </a:bodyPr>
              <a:lstStyle/>
              <a:p>
                <a:pPr defTabSz="685388">
                  <a:defRPr/>
                </a:pPr>
                <a:endParaRPr lang="en-US" sz="1400" kern="0" dirty="0">
                  <a:solidFill>
                    <a:srgbClr val="FFFFFF"/>
                  </a:solidFill>
                </a:endParaRPr>
              </a:p>
            </p:txBody>
          </p:sp>
          <p:sp>
            <p:nvSpPr>
              <p:cNvPr id="17"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9" tIns="60944" rIns="121889" bIns="60944" numCol="1" anchor="t" anchorCtr="0" compatLnSpc="1">
                <a:prstTxWarp prst="textNoShape">
                  <a:avLst/>
                </a:prstTxWarp>
              </a:bodyPr>
              <a:lstStyle/>
              <a:p>
                <a:pPr defTabSz="685388">
                  <a:defRPr/>
                </a:pPr>
                <a:endParaRPr lang="en-US" sz="1400" kern="0" dirty="0">
                  <a:solidFill>
                    <a:srgbClr val="FFFFFF"/>
                  </a:solidFill>
                </a:endParaRPr>
              </a:p>
            </p:txBody>
          </p:sp>
        </p:grpSp>
      </p:grpSp>
      <p:grpSp>
        <p:nvGrpSpPr>
          <p:cNvPr id="18" name="Group 17"/>
          <p:cNvGrpSpPr/>
          <p:nvPr/>
        </p:nvGrpSpPr>
        <p:grpSpPr>
          <a:xfrm>
            <a:off x="3358007" y="2872842"/>
            <a:ext cx="2425891" cy="1276724"/>
            <a:chOff x="4293152" y="4173511"/>
            <a:chExt cx="3234521" cy="1702741"/>
          </a:xfrm>
          <a:solidFill>
            <a:srgbClr val="FFFFFF">
              <a:lumMod val="50000"/>
            </a:srgbClr>
          </a:solidFill>
        </p:grpSpPr>
        <p:sp>
          <p:nvSpPr>
            <p:cNvPr id="19" name="Rectangle 18"/>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21889" tIns="60941" rIns="121889" bIns="60941" numCol="1" rtlCol="0" anchor="ctr" anchorCtr="0" compatLnSpc="1">
              <a:prstTxWarp prst="textNoShape">
                <a:avLst/>
              </a:prstTxWarp>
            </a:bodyPr>
            <a:lstStyle/>
            <a:p>
              <a:pPr marL="0" lvl="1" defTabSz="685337"/>
              <a:r>
                <a:rPr lang="en-US" sz="1200" kern="0" dirty="0">
                  <a:solidFill>
                    <a:srgbClr val="FFFFFF"/>
                  </a:solidFill>
                  <a:latin typeface="Segoe UI" pitchFamily="34" charset="0"/>
                  <a:ea typeface="Segoe UI" pitchFamily="34" charset="0"/>
                  <a:cs typeface="Segoe UI" pitchFamily="34" charset="0"/>
                </a:rPr>
                <a:t>How do I optimize my services based on patterns of weather, </a:t>
              </a:r>
              <a:r>
                <a:rPr lang="en-US" sz="1200" kern="0" dirty="0">
                  <a:solidFill>
                    <a:srgbClr val="FFFFFF"/>
                  </a:solidFill>
                  <a:latin typeface="Segoe UI" pitchFamily="34" charset="0"/>
                  <a:ea typeface="Segoe UI" pitchFamily="34" charset="0"/>
                  <a:cs typeface="Segoe UI" pitchFamily="34" charset="0"/>
                </a:rPr>
                <a:t>traffic.  How do I build a recommendation engine?  </a:t>
              </a:r>
              <a:endParaRPr lang="en-US" sz="1200" kern="0" dirty="0">
                <a:solidFill>
                  <a:srgbClr val="FFFFFF"/>
                </a:solidFill>
                <a:latin typeface="Segoe UI" pitchFamily="34" charset="0"/>
                <a:ea typeface="Segoe UI" pitchFamily="34" charset="0"/>
                <a:cs typeface="Segoe UI" pitchFamily="34" charset="0"/>
              </a:endParaRPr>
            </a:p>
          </p:txBody>
        </p:sp>
        <p:sp>
          <p:nvSpPr>
            <p:cNvPr id="20" name="Isosceles Triangle 19"/>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21883" tIns="60941" rIns="121883" bIns="60941" numCol="1" rtlCol="0" anchor="t" anchorCtr="0" compatLnSpc="1">
              <a:prstTxWarp prst="textNoShape">
                <a:avLst/>
              </a:prstTxWarp>
            </a:bodyPr>
            <a:lstStyle/>
            <a:p>
              <a:pPr marL="171356" indent="-171356" defTabSz="685191" fontAlgn="base">
                <a:spcBef>
                  <a:spcPct val="0"/>
                </a:spcBef>
                <a:spcAft>
                  <a:spcPct val="0"/>
                </a:spcAft>
                <a:buFont typeface="Arial" pitchFamily="34" charset="0"/>
                <a:buChar char="•"/>
                <a:tabLst>
                  <a:tab pos="215382" algn="l"/>
                </a:tabLst>
                <a:defRPr/>
              </a:pPr>
              <a:endParaRPr lang="en-US" sz="1700" kern="0" dirty="0">
                <a:solidFill>
                  <a:srgbClr val="FFFFFF"/>
                </a:solidFill>
              </a:endParaRPr>
            </a:p>
          </p:txBody>
        </p:sp>
      </p:grpSp>
      <p:grpSp>
        <p:nvGrpSpPr>
          <p:cNvPr id="21" name="Group 20"/>
          <p:cNvGrpSpPr/>
          <p:nvPr/>
        </p:nvGrpSpPr>
        <p:grpSpPr>
          <a:xfrm flipH="1">
            <a:off x="518269" y="1418780"/>
            <a:ext cx="2149446" cy="1058138"/>
            <a:chOff x="534730" y="5272047"/>
            <a:chExt cx="2865928" cy="1411217"/>
          </a:xfrm>
          <a:solidFill>
            <a:srgbClr val="FFFFFF">
              <a:lumMod val="50000"/>
            </a:srgbClr>
          </a:solidFill>
        </p:grpSpPr>
        <p:sp>
          <p:nvSpPr>
            <p:cNvPr id="22" name="Rectangle 21"/>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21889" tIns="60941" rIns="121889" bIns="60941" numCol="1" rtlCol="0" anchor="ctr" anchorCtr="0" compatLnSpc="1">
              <a:prstTxWarp prst="textNoShape">
                <a:avLst/>
              </a:prstTxWarp>
            </a:bodyPr>
            <a:lstStyle/>
            <a:p>
              <a:pPr marL="0" lvl="1" defTabSz="685337">
                <a:defRPr/>
              </a:pPr>
              <a:r>
                <a:rPr lang="en-US" sz="1200" kern="0" dirty="0">
                  <a:solidFill>
                    <a:srgbClr val="FFFFFF"/>
                  </a:solidFill>
                  <a:latin typeface="Segoe UI" pitchFamily="34" charset="0"/>
                  <a:ea typeface="Segoe UI" pitchFamily="34" charset="0"/>
                  <a:cs typeface="Segoe UI" pitchFamily="34" charset="0"/>
                </a:rPr>
                <a:t>What’s the social sentiment of my product?</a:t>
              </a:r>
            </a:p>
          </p:txBody>
        </p:sp>
        <p:sp>
          <p:nvSpPr>
            <p:cNvPr id="23" name="Isosceles Triangle 22"/>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21883" tIns="60941" rIns="121883" bIns="60941" numCol="1" rtlCol="0" anchor="t" anchorCtr="0" compatLnSpc="1">
              <a:prstTxWarp prst="textNoShape">
                <a:avLst/>
              </a:prstTxWarp>
            </a:bodyPr>
            <a:lstStyle/>
            <a:p>
              <a:pPr marL="171356" indent="-171356" defTabSz="685191" fontAlgn="base">
                <a:spcBef>
                  <a:spcPct val="0"/>
                </a:spcBef>
                <a:spcAft>
                  <a:spcPct val="0"/>
                </a:spcAft>
                <a:buFont typeface="Arial" pitchFamily="34" charset="0"/>
                <a:buChar char="•"/>
                <a:tabLst>
                  <a:tab pos="215382" algn="l"/>
                </a:tabLst>
                <a:defRPr/>
              </a:pPr>
              <a:endParaRPr lang="en-US" sz="1700" kern="0" dirty="0">
                <a:solidFill>
                  <a:srgbClr val="E7E7E8"/>
                </a:solidFill>
              </a:endParaRPr>
            </a:p>
          </p:txBody>
        </p:sp>
      </p:grpSp>
      <p:grpSp>
        <p:nvGrpSpPr>
          <p:cNvPr id="24" name="Group 23"/>
          <p:cNvGrpSpPr/>
          <p:nvPr/>
        </p:nvGrpSpPr>
        <p:grpSpPr>
          <a:xfrm>
            <a:off x="6381525" y="1418784"/>
            <a:ext cx="2196776" cy="1049963"/>
            <a:chOff x="8171088" y="5045827"/>
            <a:chExt cx="2929034" cy="1400315"/>
          </a:xfrm>
          <a:solidFill>
            <a:srgbClr val="FFFFFF">
              <a:lumMod val="50000"/>
            </a:srgbClr>
          </a:solidFill>
        </p:grpSpPr>
        <p:sp>
          <p:nvSpPr>
            <p:cNvPr id="25" name="Isosceles Triangle 24"/>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21883" tIns="60941" rIns="121883" bIns="60941" numCol="1" rtlCol="0" anchor="t" anchorCtr="0" compatLnSpc="1">
              <a:prstTxWarp prst="textNoShape">
                <a:avLst/>
              </a:prstTxWarp>
            </a:bodyPr>
            <a:lstStyle/>
            <a:p>
              <a:pPr marL="171356" indent="-171356" defTabSz="685191" fontAlgn="base">
                <a:spcBef>
                  <a:spcPct val="0"/>
                </a:spcBef>
                <a:spcAft>
                  <a:spcPct val="0"/>
                </a:spcAft>
                <a:buFont typeface="Arial" pitchFamily="34" charset="0"/>
                <a:buChar char="•"/>
                <a:tabLst>
                  <a:tab pos="215382" algn="l"/>
                </a:tabLst>
                <a:defRPr/>
              </a:pPr>
              <a:endParaRPr lang="en-US" sz="1700" kern="0" dirty="0">
                <a:solidFill>
                  <a:srgbClr val="FFFFFF"/>
                </a:solidFill>
              </a:endParaRPr>
            </a:p>
          </p:txBody>
        </p:sp>
        <p:sp>
          <p:nvSpPr>
            <p:cNvPr id="26" name="Rectangle 25"/>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21889" tIns="60941" rIns="121889" bIns="60941" numCol="1" rtlCol="0" anchor="ctr" anchorCtr="0" compatLnSpc="1">
              <a:prstTxWarp prst="textNoShape">
                <a:avLst/>
              </a:prstTxWarp>
            </a:bodyPr>
            <a:lstStyle/>
            <a:p>
              <a:pPr marL="0" lvl="1" defTabSz="685337"/>
              <a:r>
                <a:rPr lang="en-US" sz="1200" kern="0" dirty="0">
                  <a:solidFill>
                    <a:srgbClr val="FFFFFF"/>
                  </a:solidFill>
                  <a:latin typeface="Segoe UI" pitchFamily="34" charset="0"/>
                  <a:ea typeface="Segoe UI" pitchFamily="34" charset="0"/>
                  <a:cs typeface="Segoe UI" pitchFamily="34" charset="0"/>
                </a:rPr>
                <a:t>How do I better predict future outcomes?</a:t>
              </a:r>
            </a:p>
          </p:txBody>
        </p:sp>
      </p:grpSp>
    </p:spTree>
    <p:extLst>
      <p:ext uri="{BB962C8B-B14F-4D97-AF65-F5344CB8AC3E}">
        <p14:creationId xmlns:p14="http://schemas.microsoft.com/office/powerpoint/2010/main" val="2183572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1191" y="1"/>
            <a:ext cx="9141619" cy="5143499"/>
          </a:xfrm>
          <a:prstGeom prst="rect">
            <a:avLst/>
          </a:prstGeom>
          <a:solidFill>
            <a:schemeClr val="accent2"/>
          </a:solidFill>
          <a:ln w="10795" cap="flat" cmpd="sng" algn="ctr">
            <a:noFill/>
            <a:prstDash val="dash"/>
          </a:ln>
          <a:effectLst/>
        </p:spPr>
        <p:txBody>
          <a:bodyPr lIns="68580" tIns="68580" rIns="68580" bIns="68580" rtlCol="0" anchor="b"/>
          <a:lstStyle/>
          <a:p>
            <a:pPr defTabSz="685800">
              <a:lnSpc>
                <a:spcPct val="80000"/>
              </a:lnSpc>
            </a:pPr>
            <a:endParaRPr lang="en-US" sz="1350"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9220"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191" y="0"/>
                        <a:ext cx="119063" cy="119063"/>
                      </a:xfrm>
                      <a:prstGeom prst="rect">
                        <a:avLst/>
                      </a:prstGeom>
                    </p:spPr>
                  </p:pic>
                </p:oleObj>
              </mc:Fallback>
            </mc:AlternateContent>
          </a:graphicData>
        </a:graphic>
      </p:graphicFrame>
      <p:sp>
        <p:nvSpPr>
          <p:cNvPr id="79" name="TextBox 78"/>
          <p:cNvSpPr txBox="1"/>
          <p:nvPr/>
        </p:nvSpPr>
        <p:spPr>
          <a:xfrm>
            <a:off x="188852" y="4836707"/>
            <a:ext cx="2983189" cy="138499"/>
          </a:xfrm>
          <a:prstGeom prst="rect">
            <a:avLst/>
          </a:prstGeom>
          <a:noFill/>
        </p:spPr>
        <p:txBody>
          <a:bodyPr wrap="none" lIns="0" tIns="0" rIns="0" bIns="0" rtlCol="0" anchor="b" anchorCtr="0">
            <a:spAutoFit/>
          </a:bodyPr>
          <a:lstStyle/>
          <a:p>
            <a:pPr defTabSz="685800">
              <a:defRPr/>
            </a:pPr>
            <a:r>
              <a:rPr lang="en-US" sz="900" kern="0" dirty="0">
                <a:ln>
                  <a:solidFill>
                    <a:schemeClr val="bg1">
                      <a:alpha val="0"/>
                    </a:schemeClr>
                  </a:solidFill>
                </a:ln>
                <a:solidFill>
                  <a:schemeClr val="bg1"/>
                </a:solidFill>
              </a:rPr>
              <a:t>Reference</a:t>
            </a:r>
            <a:r>
              <a:rPr lang="en-US" sz="900" kern="0" dirty="0">
                <a:ln>
                  <a:solidFill>
                    <a:schemeClr val="bg1">
                      <a:alpha val="0"/>
                    </a:schemeClr>
                  </a:solidFill>
                </a:ln>
                <a:solidFill>
                  <a:schemeClr val="bg1"/>
                </a:solidFill>
              </a:rPr>
              <a:t>: </a:t>
            </a:r>
            <a:r>
              <a:rPr lang="en-US" sz="900" u="sng" kern="0" dirty="0">
                <a:ln>
                  <a:solidFill>
                    <a:schemeClr val="bg1">
                      <a:alpha val="0"/>
                    </a:schemeClr>
                  </a:solidFill>
                </a:ln>
                <a:solidFill>
                  <a:schemeClr val="bg1"/>
                </a:solidFill>
              </a:rPr>
              <a:t>http://</a:t>
            </a:r>
            <a:r>
              <a:rPr lang="en-US" sz="900" u="sng" kern="0" dirty="0">
                <a:ln>
                  <a:solidFill>
                    <a:schemeClr val="bg1">
                      <a:alpha val="0"/>
                    </a:schemeClr>
                  </a:solidFill>
                </a:ln>
                <a:solidFill>
                  <a:schemeClr val="bg1"/>
                </a:solidFill>
              </a:rPr>
              <a:t>en.wikipedia.org/wiki/File:Hadoop_1.png </a:t>
            </a:r>
            <a:endParaRPr lang="en-US" sz="900" u="sng" kern="0" dirty="0">
              <a:ln>
                <a:solidFill>
                  <a:schemeClr val="bg1">
                    <a:alpha val="0"/>
                  </a:schemeClr>
                </a:solidFill>
              </a:ln>
              <a:solidFill>
                <a:schemeClr val="bg1"/>
              </a:solidFill>
            </a:endParaRPr>
          </a:p>
        </p:txBody>
      </p:sp>
      <p:grpSp>
        <p:nvGrpSpPr>
          <p:cNvPr id="13" name="Group 12"/>
          <p:cNvGrpSpPr/>
          <p:nvPr/>
        </p:nvGrpSpPr>
        <p:grpSpPr>
          <a:xfrm>
            <a:off x="3362956" y="1131659"/>
            <a:ext cx="4654629" cy="3429000"/>
            <a:chOff x="4482353" y="2126379"/>
            <a:chExt cx="6206172" cy="4572000"/>
          </a:xfrm>
        </p:grpSpPr>
        <p:sp>
          <p:nvSpPr>
            <p:cNvPr id="76" name="TextBox 75"/>
            <p:cNvSpPr txBox="1"/>
            <p:nvPr/>
          </p:nvSpPr>
          <p:spPr>
            <a:xfrm>
              <a:off x="4482353" y="2951904"/>
              <a:ext cx="1581197" cy="677108"/>
            </a:xfrm>
            <a:prstGeom prst="rect">
              <a:avLst/>
            </a:prstGeom>
            <a:noFill/>
          </p:spPr>
          <p:txBody>
            <a:bodyPr wrap="square" rtlCol="0" anchor="ctr" anchorCtr="0">
              <a:spAutoFit/>
            </a:bodyPr>
            <a:lstStyle/>
            <a:p>
              <a:pPr algn="r" defTabSz="685800">
                <a:lnSpc>
                  <a:spcPct val="90000"/>
                </a:lnSpc>
                <a:defRPr/>
              </a:pPr>
              <a:r>
                <a:rPr lang="en-US" sz="1500" kern="0" dirty="0" err="1">
                  <a:ln>
                    <a:solidFill>
                      <a:schemeClr val="bg1">
                        <a:alpha val="0"/>
                      </a:schemeClr>
                    </a:solidFill>
                  </a:ln>
                  <a:solidFill>
                    <a:schemeClr val="bg1">
                      <a:alpha val="99000"/>
                    </a:schemeClr>
                  </a:solidFill>
                </a:rPr>
                <a:t>MapReduce</a:t>
              </a:r>
              <a:r>
                <a:rPr lang="en-US" sz="1500" kern="0" dirty="0">
                  <a:ln>
                    <a:solidFill>
                      <a:schemeClr val="bg1">
                        <a:alpha val="0"/>
                      </a:schemeClr>
                    </a:solidFill>
                  </a:ln>
                  <a:solidFill>
                    <a:schemeClr val="bg1">
                      <a:alpha val="99000"/>
                    </a:schemeClr>
                  </a:solidFill>
                </a:rPr>
                <a:t> Layer</a:t>
              </a:r>
            </a:p>
          </p:txBody>
        </p:sp>
        <p:sp>
          <p:nvSpPr>
            <p:cNvPr id="77" name="TextBox 76"/>
            <p:cNvSpPr txBox="1"/>
            <p:nvPr/>
          </p:nvSpPr>
          <p:spPr>
            <a:xfrm>
              <a:off x="4697630" y="5252751"/>
              <a:ext cx="1365919" cy="677108"/>
            </a:xfrm>
            <a:prstGeom prst="rect">
              <a:avLst/>
            </a:prstGeom>
            <a:noFill/>
          </p:spPr>
          <p:txBody>
            <a:bodyPr wrap="square" rtlCol="0" anchor="ctr" anchorCtr="0">
              <a:spAutoFit/>
            </a:bodyPr>
            <a:lstStyle/>
            <a:p>
              <a:pPr algn="r" defTabSz="685800">
                <a:lnSpc>
                  <a:spcPct val="90000"/>
                </a:lnSpc>
                <a:defRPr/>
              </a:pPr>
              <a:r>
                <a:rPr lang="en-US" sz="1500" kern="0" dirty="0">
                  <a:ln>
                    <a:solidFill>
                      <a:schemeClr val="bg1">
                        <a:alpha val="0"/>
                      </a:schemeClr>
                    </a:solidFill>
                  </a:ln>
                  <a:solidFill>
                    <a:schemeClr val="bg1">
                      <a:alpha val="99000"/>
                    </a:schemeClr>
                  </a:solidFill>
                </a:rPr>
                <a:t>HDFS </a:t>
              </a:r>
              <a:br>
                <a:rPr lang="en-US" sz="1500" kern="0" dirty="0">
                  <a:ln>
                    <a:solidFill>
                      <a:schemeClr val="bg1">
                        <a:alpha val="0"/>
                      </a:schemeClr>
                    </a:solidFill>
                  </a:ln>
                  <a:solidFill>
                    <a:schemeClr val="bg1">
                      <a:alpha val="99000"/>
                    </a:schemeClr>
                  </a:solidFill>
                </a:rPr>
              </a:br>
              <a:r>
                <a:rPr lang="en-US" sz="1500" kern="0" dirty="0">
                  <a:ln>
                    <a:solidFill>
                      <a:schemeClr val="bg1">
                        <a:alpha val="0"/>
                      </a:schemeClr>
                    </a:solidFill>
                  </a:ln>
                  <a:solidFill>
                    <a:schemeClr val="bg1">
                      <a:alpha val="99000"/>
                    </a:scheme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lnSpc>
                    <a:spcPct val="90000"/>
                  </a:lnSpc>
                </a:pPr>
                <a:endParaRPr lang="en-US" sz="1350"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defTabSz="685800">
                  <a:lnSpc>
                    <a:spcPct val="90000"/>
                  </a:lnSpc>
                  <a:defRPr/>
                </a:pPr>
                <a:endParaRPr lang="en-US" sz="1350" kern="0" dirty="0">
                  <a:ln>
                    <a:solidFill>
                      <a:schemeClr val="bg1">
                        <a:alpha val="0"/>
                      </a:scheme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defTabSz="685800">
                  <a:lnSpc>
                    <a:spcPct val="90000"/>
                  </a:lnSpc>
                  <a:defRPr/>
                </a:pPr>
                <a:endParaRPr lang="en-US" sz="1350" kern="0" dirty="0">
                  <a:ln>
                    <a:solidFill>
                      <a:schemeClr val="bg1">
                        <a:alpha val="0"/>
                      </a:scheme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Task tracker</a:t>
                </a:r>
                <a:endParaRPr lang="en-US" sz="1350" dirty="0">
                  <a:ln>
                    <a:solidFill>
                      <a:schemeClr val="bg1">
                        <a:alpha val="0"/>
                      </a:schemeClr>
                    </a:solidFill>
                  </a:ln>
                  <a:solidFill>
                    <a:schemeClr val="bg1"/>
                  </a:solidFill>
                </a:endParaRP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Task tracker</a:t>
                </a:r>
                <a:endParaRPr lang="en-US" sz="1350" dirty="0">
                  <a:ln>
                    <a:solidFill>
                      <a:schemeClr val="bg1">
                        <a:alpha val="0"/>
                      </a:schemeClr>
                    </a:solidFill>
                  </a:ln>
                  <a:solidFill>
                    <a:schemeClr val="bg1"/>
                  </a:solidFill>
                </a:endParaRP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Job tracker</a:t>
                </a:r>
                <a:endParaRPr lang="en-US" sz="1350" dirty="0">
                  <a:ln>
                    <a:solidFill>
                      <a:schemeClr val="bg1">
                        <a:alpha val="0"/>
                      </a:schemeClr>
                    </a:solidFill>
                  </a:ln>
                  <a:solidFill>
                    <a:schemeClr val="bg1"/>
                  </a:solidFill>
                </a:endParaRP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Name node</a:t>
                </a:r>
                <a:endParaRPr lang="en-US" sz="1350" dirty="0">
                  <a:ln>
                    <a:solidFill>
                      <a:schemeClr val="bg1">
                        <a:alpha val="0"/>
                      </a:schemeClr>
                    </a:solidFill>
                  </a:ln>
                  <a:solidFill>
                    <a:schemeClr val="bg1"/>
                  </a:solidFill>
                </a:endParaRP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Data node</a:t>
                </a:r>
                <a:endParaRPr lang="en-US" sz="1350" dirty="0">
                  <a:ln>
                    <a:solidFill>
                      <a:schemeClr val="bg1">
                        <a:alpha val="0"/>
                      </a:schemeClr>
                    </a:solidFill>
                  </a:ln>
                  <a:solidFill>
                    <a:schemeClr val="bg1"/>
                  </a:solidFill>
                </a:endParaRP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Data node</a:t>
                </a:r>
                <a:endParaRPr lang="en-US" sz="1350" dirty="0">
                  <a:ln>
                    <a:solidFill>
                      <a:schemeClr val="bg1">
                        <a:alpha val="0"/>
                      </a:schemeClr>
                    </a:solidFill>
                  </a:ln>
                  <a:solidFill>
                    <a:schemeClr val="bg1"/>
                  </a:solidFill>
                </a:endParaRP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41846" y="1911589"/>
            <a:ext cx="2382569" cy="178692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492766" y="2846159"/>
            <a:ext cx="4524819"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390525" y="171451"/>
            <a:ext cx="8361760" cy="56092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z="4050" dirty="0">
                <a:solidFill>
                  <a:schemeClr val="bg1">
                    <a:alpha val="99000"/>
                  </a:schemeClr>
                </a:solidFill>
              </a:rPr>
              <a:t>Hadoop Distributed Architecture</a:t>
            </a:r>
            <a:endParaRPr lang="en-US" sz="2700" dirty="0">
              <a:solidFill>
                <a:schemeClr val="accent4"/>
              </a:solidFill>
            </a:endParaRPr>
          </a:p>
        </p:txBody>
      </p:sp>
    </p:spTree>
    <p:extLst>
      <p:ext uri="{BB962C8B-B14F-4D97-AF65-F5344CB8AC3E}">
        <p14:creationId xmlns:p14="http://schemas.microsoft.com/office/powerpoint/2010/main" val="8339346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363141" y="856060"/>
            <a:ext cx="8417718" cy="3840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80" rIns="68577" bIns="34289" numCol="1" rtlCol="0" anchor="t" anchorCtr="0" compatLnSpc="1">
            <a:prstTxWarp prst="textNoShape">
              <a:avLst/>
            </a:prstTxWarp>
          </a:bodyPr>
          <a:lstStyle/>
          <a:p>
            <a:pPr algn="ctr" fontAlgn="base">
              <a:lnSpc>
                <a:spcPct val="90000"/>
              </a:lnSpc>
              <a:spcBef>
                <a:spcPct val="20000"/>
              </a:spcBef>
              <a:spcAft>
                <a:spcPct val="0"/>
              </a:spcAft>
              <a:buSzPct val="80000"/>
            </a:pPr>
            <a:r>
              <a:rPr lang="en-US" sz="1500" b="1" dirty="0">
                <a:ln>
                  <a:solidFill>
                    <a:schemeClr val="bg1">
                      <a:alpha val="0"/>
                    </a:schemeClr>
                  </a:solidFill>
                </a:ln>
                <a:solidFill>
                  <a:srgbClr val="595959"/>
                </a:solidFill>
              </a:rPr>
              <a:t>FIRST, STORE THE DATA</a:t>
            </a:r>
            <a:endParaRPr lang="en-US" sz="1500" b="1" dirty="0">
              <a:ln>
                <a:solidFill>
                  <a:schemeClr val="bg1">
                    <a:alpha val="0"/>
                  </a:schemeClr>
                </a:solidFill>
              </a:ln>
              <a:solidFill>
                <a:srgbClr val="595959"/>
              </a:solidFill>
            </a:endParaRPr>
          </a:p>
        </p:txBody>
      </p:sp>
      <p:sp>
        <p:nvSpPr>
          <p:cNvPr id="183" name="Rectangle 182"/>
          <p:cNvSpPr/>
          <p:nvPr/>
        </p:nvSpPr>
        <p:spPr bwMode="auto">
          <a:xfrm>
            <a:off x="4537679" y="1410492"/>
            <a:ext cx="3016837" cy="3016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82" name="Group 181"/>
          <p:cNvGrpSpPr/>
          <p:nvPr/>
        </p:nvGrpSpPr>
        <p:grpSpPr>
          <a:xfrm>
            <a:off x="4769231" y="3086100"/>
            <a:ext cx="1111303" cy="1261257"/>
            <a:chOff x="6116086" y="4114800"/>
            <a:chExt cx="1481737" cy="1681676"/>
          </a:xfrm>
        </p:grpSpPr>
        <p:grpSp>
          <p:nvGrpSpPr>
            <p:cNvPr id="174" name="Group 173"/>
            <p:cNvGrpSpPr/>
            <p:nvPr/>
          </p:nvGrpSpPr>
          <p:grpSpPr>
            <a:xfrm>
              <a:off x="6116086" y="4114800"/>
              <a:ext cx="1481737" cy="1681676"/>
              <a:chOff x="6116086" y="4114800"/>
              <a:chExt cx="1481737" cy="1681676"/>
            </a:xfrm>
          </p:grpSpPr>
          <p:sp>
            <p:nvSpPr>
              <p:cNvPr id="149" name="TextBox 148"/>
              <p:cNvSpPr txBox="1"/>
              <p:nvPr/>
            </p:nvSpPr>
            <p:spPr>
              <a:xfrm>
                <a:off x="6424026" y="5550255"/>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181" name="Group 180"/>
          <p:cNvGrpSpPr/>
          <p:nvPr/>
        </p:nvGrpSpPr>
        <p:grpSpPr>
          <a:xfrm>
            <a:off x="6163590" y="1521727"/>
            <a:ext cx="1111303" cy="1261257"/>
            <a:chOff x="7975231" y="2028969"/>
            <a:chExt cx="1481737" cy="1681676"/>
          </a:xfrm>
        </p:grpSpPr>
        <p:grpSp>
          <p:nvGrpSpPr>
            <p:cNvPr id="177" name="Group 176"/>
            <p:cNvGrpSpPr/>
            <p:nvPr/>
          </p:nvGrpSpPr>
          <p:grpSpPr>
            <a:xfrm>
              <a:off x="7975231" y="2028969"/>
              <a:ext cx="1481737" cy="1681676"/>
              <a:chOff x="7975231" y="2028969"/>
              <a:chExt cx="1481737" cy="1681676"/>
            </a:xfrm>
          </p:grpSpPr>
          <p:sp>
            <p:nvSpPr>
              <p:cNvPr id="129" name="TextBox 128"/>
              <p:cNvSpPr txBox="1"/>
              <p:nvPr/>
            </p:nvSpPr>
            <p:spPr>
              <a:xfrm>
                <a:off x="8283171" y="346442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178" name="Group 177"/>
          <p:cNvGrpSpPr/>
          <p:nvPr/>
        </p:nvGrpSpPr>
        <p:grpSpPr>
          <a:xfrm>
            <a:off x="4769231" y="1521727"/>
            <a:ext cx="1111303" cy="1261257"/>
            <a:chOff x="6116086" y="2028969"/>
            <a:chExt cx="1481737" cy="1681676"/>
          </a:xfrm>
        </p:grpSpPr>
        <p:sp>
          <p:nvSpPr>
            <p:cNvPr id="66" name="TextBox 65"/>
            <p:cNvSpPr txBox="1"/>
            <p:nvPr/>
          </p:nvSpPr>
          <p:spPr>
            <a:xfrm>
              <a:off x="6424026" y="346442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2" name="Title 1"/>
          <p:cNvSpPr>
            <a:spLocks noGrp="1"/>
          </p:cNvSpPr>
          <p:nvPr>
            <p:ph type="title"/>
            <p:custDataLst>
              <p:tags r:id="rId2"/>
            </p:custDataLst>
          </p:nvPr>
        </p:nvSpPr>
        <p:spPr>
          <a:xfrm>
            <a:off x="390525" y="171450"/>
            <a:ext cx="8361760" cy="560923"/>
          </a:xfrm>
        </p:spPr>
        <p:txBody>
          <a:bodyPr/>
          <a:lstStyle/>
          <a:p>
            <a:r>
              <a:rPr lang="en-US" dirty="0" err="1" smtClean="0"/>
              <a:t>MapReduce</a:t>
            </a:r>
            <a:r>
              <a:rPr lang="en-US" dirty="0" smtClean="0"/>
              <a:t>: Move Code to the Data</a:t>
            </a:r>
            <a:endParaRPr lang="en-US" sz="2700" dirty="0">
              <a:solidFill>
                <a:schemeClr val="accent4"/>
              </a:solidFill>
            </a:endParaRPr>
          </a:p>
        </p:txBody>
      </p:sp>
      <p:sp>
        <p:nvSpPr>
          <p:cNvPr id="4" name="Right Arrow 3"/>
          <p:cNvSpPr/>
          <p:nvPr/>
        </p:nvSpPr>
        <p:spPr bwMode="auto">
          <a:xfrm>
            <a:off x="2888296" y="2685177"/>
            <a:ext cx="1445741" cy="278118"/>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 name="Group 10"/>
          <p:cNvGrpSpPr/>
          <p:nvPr/>
        </p:nvGrpSpPr>
        <p:grpSpPr>
          <a:xfrm>
            <a:off x="1666212" y="2104067"/>
            <a:ext cx="969043" cy="1405151"/>
            <a:chOff x="1789900" y="2805422"/>
            <a:chExt cx="1292057" cy="1873535"/>
          </a:xfrm>
        </p:grpSpPr>
        <p:sp>
          <p:nvSpPr>
            <p:cNvPr id="78" name="TextBox 77"/>
            <p:cNvSpPr txBox="1"/>
            <p:nvPr/>
          </p:nvSpPr>
          <p:spPr>
            <a:xfrm>
              <a:off x="2010919" y="4432736"/>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914202"/>
                <a:endParaRPr lang="en-US" sz="1350">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104" name="Freeform 27"/>
          <p:cNvSpPr>
            <a:spLocks noEditPoints="1"/>
          </p:cNvSpPr>
          <p:nvPr/>
        </p:nvSpPr>
        <p:spPr bwMode="auto">
          <a:xfrm>
            <a:off x="5265444" y="1589479"/>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9" name="Freeform 27"/>
          <p:cNvSpPr>
            <a:spLocks noEditPoints="1"/>
          </p:cNvSpPr>
          <p:nvPr/>
        </p:nvSpPr>
        <p:spPr bwMode="auto">
          <a:xfrm>
            <a:off x="5542355" y="1909164"/>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7" name="Freeform 27"/>
          <p:cNvSpPr>
            <a:spLocks noEditPoints="1"/>
          </p:cNvSpPr>
          <p:nvPr/>
        </p:nvSpPr>
        <p:spPr bwMode="auto">
          <a:xfrm>
            <a:off x="6659802" y="1589479"/>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8" name="Freeform 27"/>
          <p:cNvSpPr>
            <a:spLocks noEditPoints="1"/>
          </p:cNvSpPr>
          <p:nvPr/>
        </p:nvSpPr>
        <p:spPr bwMode="auto">
          <a:xfrm>
            <a:off x="6936714" y="1589479"/>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5" name="Freeform 27"/>
          <p:cNvSpPr>
            <a:spLocks noEditPoints="1"/>
          </p:cNvSpPr>
          <p:nvPr/>
        </p:nvSpPr>
        <p:spPr bwMode="auto">
          <a:xfrm>
            <a:off x="6936714" y="1909164"/>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7" name="Freeform 27"/>
          <p:cNvSpPr>
            <a:spLocks noEditPoints="1"/>
          </p:cNvSpPr>
          <p:nvPr/>
        </p:nvSpPr>
        <p:spPr bwMode="auto">
          <a:xfrm>
            <a:off x="5265444" y="3153852"/>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5" name="Freeform 27"/>
          <p:cNvSpPr>
            <a:spLocks noEditPoints="1"/>
          </p:cNvSpPr>
          <p:nvPr/>
        </p:nvSpPr>
        <p:spPr bwMode="auto">
          <a:xfrm>
            <a:off x="5542355" y="3473537"/>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nvGrpSpPr>
          <p:cNvPr id="175" name="Group 174"/>
          <p:cNvGrpSpPr/>
          <p:nvPr/>
        </p:nvGrpSpPr>
        <p:grpSpPr>
          <a:xfrm>
            <a:off x="6163590" y="3086100"/>
            <a:ext cx="1111303" cy="1261257"/>
            <a:chOff x="7975231" y="4114800"/>
            <a:chExt cx="1481737" cy="1681676"/>
          </a:xfrm>
        </p:grpSpPr>
        <p:sp>
          <p:nvSpPr>
            <p:cNvPr id="169" name="TextBox 168"/>
            <p:cNvSpPr txBox="1"/>
            <p:nvPr/>
          </p:nvSpPr>
          <p:spPr>
            <a:xfrm>
              <a:off x="8283171" y="5550255"/>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6382891" y="3153852"/>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3" name="Freeform 27"/>
          <p:cNvSpPr>
            <a:spLocks noEditPoints="1"/>
          </p:cNvSpPr>
          <p:nvPr/>
        </p:nvSpPr>
        <p:spPr bwMode="auto">
          <a:xfrm>
            <a:off x="6382891" y="3473537"/>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4" name="Freeform 27"/>
          <p:cNvSpPr>
            <a:spLocks noEditPoints="1"/>
          </p:cNvSpPr>
          <p:nvPr/>
        </p:nvSpPr>
        <p:spPr bwMode="auto">
          <a:xfrm>
            <a:off x="6659802" y="3473537"/>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0" name="Freeform 27"/>
          <p:cNvSpPr>
            <a:spLocks noEditPoints="1"/>
          </p:cNvSpPr>
          <p:nvPr/>
        </p:nvSpPr>
        <p:spPr bwMode="auto">
          <a:xfrm>
            <a:off x="6382891" y="3793223"/>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1" name="Freeform 27"/>
          <p:cNvSpPr>
            <a:spLocks noEditPoints="1"/>
          </p:cNvSpPr>
          <p:nvPr/>
        </p:nvSpPr>
        <p:spPr bwMode="auto">
          <a:xfrm>
            <a:off x="6659802" y="3793223"/>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2" name="Freeform 27"/>
          <p:cNvSpPr>
            <a:spLocks noEditPoints="1"/>
          </p:cNvSpPr>
          <p:nvPr/>
        </p:nvSpPr>
        <p:spPr bwMode="auto">
          <a:xfrm>
            <a:off x="6936714" y="3793223"/>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238745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363141" y="856060"/>
            <a:ext cx="8417718" cy="3840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80" rIns="68577" bIns="34289" numCol="1" rtlCol="0" anchor="t" anchorCtr="0" compatLnSpc="1">
            <a:prstTxWarp prst="textNoShape">
              <a:avLst/>
            </a:prstTxWarp>
          </a:bodyPr>
          <a:lstStyle/>
          <a:p>
            <a:pPr algn="ctr" fontAlgn="base">
              <a:lnSpc>
                <a:spcPct val="90000"/>
              </a:lnSpc>
              <a:spcBef>
                <a:spcPct val="20000"/>
              </a:spcBef>
              <a:spcAft>
                <a:spcPct val="0"/>
              </a:spcAft>
              <a:buSzPct val="80000"/>
            </a:pPr>
            <a:r>
              <a:rPr lang="en-US" sz="1500" b="1" dirty="0">
                <a:ln>
                  <a:solidFill>
                    <a:schemeClr val="bg1">
                      <a:alpha val="0"/>
                    </a:schemeClr>
                  </a:solidFill>
                </a:ln>
                <a:solidFill>
                  <a:srgbClr val="595959"/>
                </a:solidFill>
              </a:rPr>
              <a:t>SECOND, TAKE THE PROCESSING TO THE DATA</a:t>
            </a:r>
            <a:endParaRPr lang="en-US" sz="1500" b="1" dirty="0">
              <a:ln>
                <a:solidFill>
                  <a:schemeClr val="bg1">
                    <a:alpha val="0"/>
                  </a:schemeClr>
                </a:solidFill>
              </a:ln>
              <a:solidFill>
                <a:srgbClr val="595959"/>
              </a:solidFill>
            </a:endParaRPr>
          </a:p>
        </p:txBody>
      </p:sp>
      <p:sp>
        <p:nvSpPr>
          <p:cNvPr id="2" name="Title 1"/>
          <p:cNvSpPr>
            <a:spLocks noGrp="1"/>
          </p:cNvSpPr>
          <p:nvPr>
            <p:ph type="title"/>
            <p:custDataLst>
              <p:tags r:id="rId2"/>
            </p:custDataLst>
          </p:nvPr>
        </p:nvSpPr>
        <p:spPr>
          <a:xfrm>
            <a:off x="390525" y="171450"/>
            <a:ext cx="8361760" cy="560923"/>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2700" dirty="0">
              <a:solidFill>
                <a:schemeClr val="accent4"/>
              </a:solidFill>
            </a:endParaRPr>
          </a:p>
        </p:txBody>
      </p:sp>
      <p:sp>
        <p:nvSpPr>
          <p:cNvPr id="61" name="Rectangle 60"/>
          <p:cNvSpPr/>
          <p:nvPr>
            <p:custDataLst>
              <p:tags r:id="rId3"/>
            </p:custDataLst>
          </p:nvPr>
        </p:nvSpPr>
        <p:spPr>
          <a:xfrm>
            <a:off x="5653053" y="1612164"/>
            <a:ext cx="2920093" cy="2748489"/>
          </a:xfrm>
          <a:prstGeom prst="rect">
            <a:avLst/>
          </a:prstGeom>
          <a:solidFill>
            <a:sysClr val="window" lastClr="FFFFFF"/>
          </a:solidFill>
          <a:ln w="9525" cap="flat" cmpd="sng" algn="ctr">
            <a:solidFill>
              <a:schemeClr val="accent2"/>
            </a:solidFill>
            <a:prstDash val="solid"/>
          </a:ln>
          <a:effectLst/>
        </p:spPr>
        <p:txBody>
          <a:bodyPr wrap="square">
            <a:noAutofit/>
          </a:bodyPr>
          <a:lstStyle/>
          <a:p>
            <a:pPr defTabSz="685800">
              <a:defRPr/>
            </a:pPr>
            <a:r>
              <a:rPr lang="en-US" sz="900" kern="0" dirty="0">
                <a:ln>
                  <a:solidFill>
                    <a:schemeClr val="bg1">
                      <a:alpha val="0"/>
                    </a:schemeClr>
                  </a:solidFill>
                </a:ln>
                <a:solidFill>
                  <a:srgbClr val="6F6F6F"/>
                </a:solidFill>
                <a:latin typeface="Consolas" pitchFamily="49" charset="0"/>
                <a:cs typeface="Consolas" pitchFamily="49" charset="0"/>
              </a:rPr>
              <a:t>// Map Reduce function in JavaScript</a:t>
            </a:r>
          </a:p>
          <a:p>
            <a:pPr defTabSz="685800">
              <a:spcBef>
                <a:spcPts val="450"/>
              </a:spcBef>
              <a:defRPr/>
            </a:pP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a:t>
            </a:r>
            <a:r>
              <a:rPr lang="en-US" sz="900" b="1" kern="0" dirty="0">
                <a:ln>
                  <a:solidFill>
                    <a:schemeClr val="bg1">
                      <a:alpha val="0"/>
                    </a:schemeClr>
                  </a:solidFill>
                </a:ln>
                <a:solidFill>
                  <a:srgbClr val="6F6F6F"/>
                </a:solidFill>
                <a:latin typeface="Consolas" pitchFamily="49" charset="0"/>
                <a:cs typeface="Consolas" pitchFamily="49" charset="0"/>
              </a:rPr>
              <a:t>map</a:t>
            </a:r>
            <a:r>
              <a:rPr lang="en-US" sz="900" kern="0" dirty="0">
                <a:ln>
                  <a:solidFill>
                    <a:schemeClr val="bg1">
                      <a:alpha val="0"/>
                    </a:schemeClr>
                  </a:solidFill>
                </a:ln>
                <a:solidFill>
                  <a:srgbClr val="6F6F6F"/>
                </a:solidFill>
                <a:latin typeface="Consolas" pitchFamily="49" charset="0"/>
                <a:cs typeface="Consolas" pitchFamily="49" charset="0"/>
              </a:rPr>
              <a:t> = function (key, value, context) {</a:t>
            </a:r>
          </a:p>
          <a:p>
            <a:pPr defTabSz="685800">
              <a:defRPr/>
            </a:pP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a:t>
            </a:r>
            <a:r>
              <a:rPr lang="en-US" sz="900" kern="0" dirty="0">
                <a:ln>
                  <a:solidFill>
                    <a:schemeClr val="bg1">
                      <a:alpha val="0"/>
                    </a:schemeClr>
                  </a:solidFill>
                </a:ln>
                <a:solidFill>
                  <a:srgbClr val="6F6F6F"/>
                </a:solidFill>
                <a:latin typeface="Consolas" pitchFamily="49" charset="0"/>
                <a:cs typeface="Consolas" pitchFamily="49" charset="0"/>
              </a:rPr>
              <a:t>words = </a:t>
            </a:r>
            <a:r>
              <a:rPr lang="en-US" sz="900" kern="0" dirty="0" err="1">
                <a:ln>
                  <a:solidFill>
                    <a:schemeClr val="bg1">
                      <a:alpha val="0"/>
                    </a:schemeClr>
                  </a:solidFill>
                </a:ln>
                <a:solidFill>
                  <a:srgbClr val="6F6F6F"/>
                </a:solidFill>
                <a:latin typeface="Consolas" pitchFamily="49" charset="0"/>
                <a:cs typeface="Consolas" pitchFamily="49" charset="0"/>
              </a:rPr>
              <a:t>value.split</a:t>
            </a:r>
            <a:r>
              <a:rPr lang="en-US" sz="900" kern="0" dirty="0">
                <a:ln>
                  <a:solidFill>
                    <a:schemeClr val="bg1">
                      <a:alpha val="0"/>
                    </a:schemeClr>
                  </a:solidFill>
                </a:ln>
                <a:solidFill>
                  <a:srgbClr val="6F6F6F"/>
                </a:solidFill>
                <a:latin typeface="Consolas" pitchFamily="49" charset="0"/>
                <a:cs typeface="Consolas" pitchFamily="49" charset="0"/>
              </a:rPr>
              <a:t>(/[^a-</a:t>
            </a:r>
            <a:r>
              <a:rPr lang="en-US" sz="900" kern="0" dirty="0" err="1">
                <a:ln>
                  <a:solidFill>
                    <a:schemeClr val="bg1">
                      <a:alpha val="0"/>
                    </a:schemeClr>
                  </a:solidFill>
                </a:ln>
                <a:solidFill>
                  <a:srgbClr val="6F6F6F"/>
                </a:solidFill>
                <a:latin typeface="Consolas" pitchFamily="49" charset="0"/>
                <a:cs typeface="Consolas" pitchFamily="49" charset="0"/>
              </a:rPr>
              <a:t>zA</a:t>
            </a:r>
            <a:r>
              <a:rPr lang="en-US" sz="900" kern="0" dirty="0">
                <a:ln>
                  <a:solidFill>
                    <a:schemeClr val="bg1">
                      <a:alpha val="0"/>
                    </a:schemeClr>
                  </a:solidFill>
                </a:ln>
                <a:solidFill>
                  <a:srgbClr val="6F6F6F"/>
                </a:solidFill>
                <a:latin typeface="Consolas" pitchFamily="49" charset="0"/>
                <a:cs typeface="Consolas" pitchFamily="49" charset="0"/>
              </a:rPr>
              <a:t>-Z]/);</a:t>
            </a:r>
          </a:p>
          <a:p>
            <a:pPr defTabSz="685800">
              <a:defRPr/>
            </a:pPr>
            <a:r>
              <a:rPr lang="en-US" sz="900" kern="0" dirty="0">
                <a:ln>
                  <a:solidFill>
                    <a:schemeClr val="bg1">
                      <a:alpha val="0"/>
                    </a:schemeClr>
                  </a:solidFill>
                </a:ln>
                <a:solidFill>
                  <a:srgbClr val="6F6F6F"/>
                </a:solidFill>
                <a:latin typeface="Consolas" pitchFamily="49" charset="0"/>
                <a:cs typeface="Consolas" pitchFamily="49" charset="0"/>
              </a:rPr>
              <a:t>for </a:t>
            </a:r>
            <a:r>
              <a:rPr lang="en-US" sz="900" kern="0" dirty="0">
                <a:ln>
                  <a:solidFill>
                    <a:schemeClr val="bg1">
                      <a:alpha val="0"/>
                    </a:schemeClr>
                  </a:solidFill>
                </a:ln>
                <a:solidFill>
                  <a:srgbClr val="6F6F6F"/>
                </a:solidFill>
                <a:latin typeface="Consolas" pitchFamily="49" charset="0"/>
                <a:cs typeface="Consolas" pitchFamily="49" charset="0"/>
              </a:rPr>
              <a:t>(</a:t>
            </a: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i = 0; i &lt; </a:t>
            </a:r>
            <a:r>
              <a:rPr lang="en-US" sz="900" kern="0" dirty="0" err="1">
                <a:ln>
                  <a:solidFill>
                    <a:schemeClr val="bg1">
                      <a:alpha val="0"/>
                    </a:schemeClr>
                  </a:solidFill>
                </a:ln>
                <a:solidFill>
                  <a:srgbClr val="6F6F6F"/>
                </a:solidFill>
                <a:latin typeface="Consolas" pitchFamily="49" charset="0"/>
                <a:cs typeface="Consolas" pitchFamily="49" charset="0"/>
              </a:rPr>
              <a:t>words.length</a:t>
            </a:r>
            <a:r>
              <a:rPr lang="en-US" sz="900" kern="0" dirty="0">
                <a:ln>
                  <a:solidFill>
                    <a:schemeClr val="bg1">
                      <a:alpha val="0"/>
                    </a:schemeClr>
                  </a:solidFill>
                </a:ln>
                <a:solidFill>
                  <a:srgbClr val="6F6F6F"/>
                </a:solidFill>
                <a:latin typeface="Consolas" pitchFamily="49" charset="0"/>
                <a:cs typeface="Consolas" pitchFamily="49" charset="0"/>
              </a:rPr>
              <a:t>; i</a:t>
            </a:r>
            <a:r>
              <a:rPr lang="en-US" sz="900" kern="0" dirty="0">
                <a:ln>
                  <a:solidFill>
                    <a:schemeClr val="bg1">
                      <a:alpha val="0"/>
                    </a:schemeClr>
                  </a:solidFill>
                </a:ln>
                <a:solidFill>
                  <a:srgbClr val="6F6F6F"/>
                </a:solidFill>
                <a:latin typeface="Consolas" pitchFamily="49" charset="0"/>
                <a:cs typeface="Consolas" pitchFamily="49" charset="0"/>
              </a:rPr>
              <a:t>++) {</a:t>
            </a:r>
          </a:p>
          <a:p>
            <a:pPr marL="685800" defTabSz="685800">
              <a:defRPr/>
            </a:pPr>
            <a:r>
              <a:rPr lang="en-US" sz="900" kern="0" dirty="0">
                <a:ln>
                  <a:solidFill>
                    <a:schemeClr val="bg1">
                      <a:alpha val="0"/>
                    </a:schemeClr>
                  </a:solidFill>
                </a:ln>
                <a:solidFill>
                  <a:srgbClr val="6F6F6F"/>
                </a:solidFill>
                <a:latin typeface="Consolas" pitchFamily="49" charset="0"/>
                <a:cs typeface="Consolas" pitchFamily="49" charset="0"/>
              </a:rPr>
              <a:t>if </a:t>
            </a:r>
            <a:r>
              <a:rPr lang="en-US" sz="900" kern="0" dirty="0">
                <a:ln>
                  <a:solidFill>
                    <a:schemeClr val="bg1">
                      <a:alpha val="0"/>
                    </a:schemeClr>
                  </a:solidFill>
                </a:ln>
                <a:solidFill>
                  <a:srgbClr val="6F6F6F"/>
                </a:solidFill>
                <a:latin typeface="Consolas" pitchFamily="49" charset="0"/>
                <a:cs typeface="Consolas" pitchFamily="49" charset="0"/>
              </a:rPr>
              <a:t>(words[i] !== </a:t>
            </a:r>
            <a:r>
              <a:rPr lang="en-US" sz="900" kern="0" dirty="0">
                <a:ln>
                  <a:solidFill>
                    <a:schemeClr val="bg1">
                      <a:alpha val="0"/>
                    </a:schemeClr>
                  </a:solidFill>
                </a:ln>
                <a:solidFill>
                  <a:srgbClr val="6F6F6F"/>
                </a:solidFill>
                <a:latin typeface="Consolas" pitchFamily="49" charset="0"/>
                <a:cs typeface="Consolas" pitchFamily="49" charset="0"/>
              </a:rPr>
              <a:t>"")</a:t>
            </a:r>
          </a:p>
          <a:p>
            <a:pPr defTabSz="685800">
              <a:defRPr/>
            </a:pPr>
            <a:r>
              <a:rPr lang="en-US" sz="900" kern="0" dirty="0" err="1">
                <a:ln>
                  <a:solidFill>
                    <a:schemeClr val="bg1">
                      <a:alpha val="0"/>
                    </a:schemeClr>
                  </a:solidFill>
                </a:ln>
                <a:solidFill>
                  <a:srgbClr val="6F6F6F"/>
                </a:solidFill>
                <a:latin typeface="Consolas" pitchFamily="49" charset="0"/>
                <a:cs typeface="Consolas" pitchFamily="49" charset="0"/>
              </a:rPr>
              <a:t>context.write</a:t>
            </a:r>
            <a:r>
              <a:rPr lang="en-US" sz="900" kern="0" dirty="0">
                <a:ln>
                  <a:solidFill>
                    <a:schemeClr val="bg1">
                      <a:alpha val="0"/>
                    </a:schemeClr>
                  </a:solidFill>
                </a:ln>
                <a:solidFill>
                  <a:srgbClr val="6F6F6F"/>
                </a:solidFill>
                <a:latin typeface="Consolas" pitchFamily="49" charset="0"/>
                <a:cs typeface="Consolas" pitchFamily="49" charset="0"/>
              </a:rPr>
              <a:t>(words[i</a:t>
            </a:r>
            <a:r>
              <a:rPr lang="en-US" sz="900" kern="0" dirty="0">
                <a:ln>
                  <a:solidFill>
                    <a:schemeClr val="bg1">
                      <a:alpha val="0"/>
                    </a:schemeClr>
                  </a:solidFill>
                </a:ln>
                <a:solidFill>
                  <a:srgbClr val="6F6F6F"/>
                </a:solidFill>
                <a:latin typeface="Consolas" pitchFamily="49" charset="0"/>
                <a:cs typeface="Consolas" pitchFamily="49" charset="0"/>
              </a:rPr>
              <a:t>].</a:t>
            </a:r>
            <a:r>
              <a:rPr lang="en-US" sz="900" kern="0" dirty="0" err="1">
                <a:ln>
                  <a:solidFill>
                    <a:schemeClr val="bg1">
                      <a:alpha val="0"/>
                    </a:schemeClr>
                  </a:solidFill>
                </a:ln>
                <a:solidFill>
                  <a:srgbClr val="6F6F6F"/>
                </a:solidFill>
                <a:latin typeface="Consolas" pitchFamily="49" charset="0"/>
                <a:cs typeface="Consolas" pitchFamily="49" charset="0"/>
              </a:rPr>
              <a:t>toLowerCase</a:t>
            </a:r>
            <a:r>
              <a:rPr lang="en-US" sz="900" kern="0" dirty="0">
                <a:ln>
                  <a:solidFill>
                    <a:schemeClr val="bg1">
                      <a:alpha val="0"/>
                    </a:schemeClr>
                  </a:solidFill>
                </a:ln>
                <a:solidFill>
                  <a:srgbClr val="6F6F6F"/>
                </a:solidFill>
                <a:latin typeface="Consolas" pitchFamily="49" charset="0"/>
                <a:cs typeface="Consolas" pitchFamily="49" charset="0"/>
              </a:rPr>
              <a:t>(),</a:t>
            </a:r>
          </a:p>
          <a:p>
            <a:pPr defTabSz="685800">
              <a:defRPr/>
            </a:pPr>
            <a:r>
              <a:rPr lang="en-US" sz="900" kern="0" dirty="0">
                <a:ln>
                  <a:solidFill>
                    <a:schemeClr val="bg1">
                      <a:alpha val="0"/>
                    </a:schemeClr>
                  </a:solidFill>
                </a:ln>
                <a:solidFill>
                  <a:srgbClr val="6F6F6F"/>
                </a:solidFill>
                <a:latin typeface="Consolas" pitchFamily="49" charset="0"/>
                <a:cs typeface="Consolas" pitchFamily="49" charset="0"/>
              </a:rPr>
              <a:t>1);}</a:t>
            </a:r>
          </a:p>
          <a:p>
            <a:pPr defTabSz="685800">
              <a:defRPr/>
            </a:pPr>
            <a:r>
              <a:rPr lang="en-US" sz="900" kern="0" dirty="0">
                <a:ln>
                  <a:solidFill>
                    <a:schemeClr val="bg1">
                      <a:alpha val="0"/>
                    </a:schemeClr>
                  </a:solidFill>
                </a:ln>
                <a:solidFill>
                  <a:srgbClr val="6F6F6F"/>
                </a:solidFill>
                <a:latin typeface="Consolas" pitchFamily="49" charset="0"/>
                <a:cs typeface="Consolas" pitchFamily="49" charset="0"/>
              </a:rPr>
              <a:t>}};</a:t>
            </a:r>
            <a:endParaRPr lang="en-US" sz="900" kern="0" dirty="0">
              <a:ln>
                <a:solidFill>
                  <a:schemeClr val="bg1">
                    <a:alpha val="0"/>
                  </a:schemeClr>
                </a:solidFill>
              </a:ln>
              <a:solidFill>
                <a:srgbClr val="6F6F6F"/>
              </a:solidFill>
              <a:latin typeface="Consolas" pitchFamily="49" charset="0"/>
              <a:cs typeface="Consolas" pitchFamily="49" charset="0"/>
            </a:endParaRPr>
          </a:p>
          <a:p>
            <a:pPr defTabSz="685800">
              <a:spcBef>
                <a:spcPts val="450"/>
              </a:spcBef>
              <a:defRPr/>
            </a:pP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a:t>
            </a:r>
            <a:r>
              <a:rPr lang="en-US" sz="900" b="1" kern="0" dirty="0">
                <a:ln>
                  <a:solidFill>
                    <a:schemeClr val="bg1">
                      <a:alpha val="0"/>
                    </a:schemeClr>
                  </a:solidFill>
                </a:ln>
                <a:solidFill>
                  <a:srgbClr val="6F6F6F"/>
                </a:solidFill>
                <a:latin typeface="Consolas" pitchFamily="49" charset="0"/>
                <a:cs typeface="Consolas" pitchFamily="49" charset="0"/>
              </a:rPr>
              <a:t>reduce</a:t>
            </a:r>
            <a:r>
              <a:rPr lang="en-US" sz="900" kern="0" dirty="0">
                <a:ln>
                  <a:solidFill>
                    <a:schemeClr val="bg1">
                      <a:alpha val="0"/>
                    </a:schemeClr>
                  </a:solidFill>
                </a:ln>
                <a:solidFill>
                  <a:srgbClr val="6F6F6F"/>
                </a:solidFill>
                <a:latin typeface="Consolas" pitchFamily="49" charset="0"/>
                <a:cs typeface="Consolas" pitchFamily="49" charset="0"/>
              </a:rPr>
              <a:t> = function (key, values, context</a:t>
            </a:r>
            <a:r>
              <a:rPr lang="en-US" sz="900" kern="0" dirty="0">
                <a:ln>
                  <a:solidFill>
                    <a:schemeClr val="bg1">
                      <a:alpha val="0"/>
                    </a:schemeClr>
                  </a:solidFill>
                </a:ln>
                <a:solidFill>
                  <a:srgbClr val="6F6F6F"/>
                </a:solidFill>
                <a:latin typeface="Consolas" pitchFamily="49" charset="0"/>
                <a:cs typeface="Consolas" pitchFamily="49" charset="0"/>
              </a:rPr>
              <a:t>) {</a:t>
            </a:r>
          </a:p>
          <a:p>
            <a:pPr defTabSz="685800">
              <a:defRPr/>
            </a:pP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a:t>
            </a:r>
            <a:r>
              <a:rPr lang="en-US" sz="900" kern="0" dirty="0">
                <a:ln>
                  <a:solidFill>
                    <a:schemeClr val="bg1">
                      <a:alpha val="0"/>
                    </a:schemeClr>
                  </a:solidFill>
                </a:ln>
                <a:solidFill>
                  <a:srgbClr val="6F6F6F"/>
                </a:solidFill>
                <a:latin typeface="Consolas" pitchFamily="49" charset="0"/>
                <a:cs typeface="Consolas" pitchFamily="49" charset="0"/>
              </a:rPr>
              <a:t>sum = </a:t>
            </a:r>
            <a:r>
              <a:rPr lang="en-US" sz="900" kern="0" dirty="0">
                <a:ln>
                  <a:solidFill>
                    <a:schemeClr val="bg1">
                      <a:alpha val="0"/>
                    </a:schemeClr>
                  </a:solidFill>
                </a:ln>
                <a:solidFill>
                  <a:srgbClr val="6F6F6F"/>
                </a:solidFill>
                <a:latin typeface="Consolas" pitchFamily="49" charset="0"/>
                <a:cs typeface="Consolas" pitchFamily="49" charset="0"/>
              </a:rPr>
              <a:t>0;</a:t>
            </a:r>
          </a:p>
          <a:p>
            <a:pPr defTabSz="685800">
              <a:defRPr/>
            </a:pPr>
            <a:r>
              <a:rPr lang="en-US" sz="900" kern="0" dirty="0">
                <a:ln>
                  <a:solidFill>
                    <a:schemeClr val="bg1">
                      <a:alpha val="0"/>
                    </a:schemeClr>
                  </a:solidFill>
                </a:ln>
                <a:solidFill>
                  <a:srgbClr val="6F6F6F"/>
                </a:solidFill>
                <a:latin typeface="Consolas" pitchFamily="49" charset="0"/>
                <a:cs typeface="Consolas" pitchFamily="49" charset="0"/>
              </a:rPr>
              <a:t>while </a:t>
            </a:r>
            <a:r>
              <a:rPr lang="en-US" sz="900" kern="0" dirty="0">
                <a:ln>
                  <a:solidFill>
                    <a:schemeClr val="bg1">
                      <a:alpha val="0"/>
                    </a:schemeClr>
                  </a:solidFill>
                </a:ln>
                <a:solidFill>
                  <a:srgbClr val="6F6F6F"/>
                </a:solidFill>
                <a:latin typeface="Consolas" pitchFamily="49" charset="0"/>
                <a:cs typeface="Consolas" pitchFamily="49" charset="0"/>
              </a:rPr>
              <a:t>(</a:t>
            </a:r>
            <a:r>
              <a:rPr lang="en-US" sz="900" kern="0" dirty="0" err="1">
                <a:ln>
                  <a:solidFill>
                    <a:schemeClr val="bg1">
                      <a:alpha val="0"/>
                    </a:schemeClr>
                  </a:solidFill>
                </a:ln>
                <a:solidFill>
                  <a:srgbClr val="6F6F6F"/>
                </a:solidFill>
                <a:latin typeface="Consolas" pitchFamily="49" charset="0"/>
                <a:cs typeface="Consolas" pitchFamily="49" charset="0"/>
              </a:rPr>
              <a:t>values.hasNext</a:t>
            </a:r>
            <a:r>
              <a:rPr lang="en-US" sz="900" kern="0" dirty="0">
                <a:ln>
                  <a:solidFill>
                    <a:schemeClr val="bg1">
                      <a:alpha val="0"/>
                    </a:schemeClr>
                  </a:solidFill>
                </a:ln>
                <a:solidFill>
                  <a:srgbClr val="6F6F6F"/>
                </a:solidFill>
                <a:latin typeface="Consolas" pitchFamily="49" charset="0"/>
                <a:cs typeface="Consolas" pitchFamily="49" charset="0"/>
              </a:rPr>
              <a:t>()) {</a:t>
            </a:r>
          </a:p>
          <a:p>
            <a:pPr defTabSz="685800">
              <a:defRPr/>
            </a:pPr>
            <a:r>
              <a:rPr lang="en-US" sz="900" kern="0" dirty="0">
                <a:ln>
                  <a:solidFill>
                    <a:schemeClr val="bg1">
                      <a:alpha val="0"/>
                    </a:schemeClr>
                  </a:solidFill>
                </a:ln>
                <a:solidFill>
                  <a:srgbClr val="6F6F6F"/>
                </a:solidFill>
                <a:latin typeface="Consolas" pitchFamily="49" charset="0"/>
                <a:cs typeface="Consolas" pitchFamily="49" charset="0"/>
              </a:rPr>
              <a:t>sum </a:t>
            </a:r>
            <a:r>
              <a:rPr lang="en-US" sz="900" kern="0" dirty="0">
                <a:ln>
                  <a:solidFill>
                    <a:schemeClr val="bg1">
                      <a:alpha val="0"/>
                    </a:schemeClr>
                  </a:solidFill>
                </a:ln>
                <a:solidFill>
                  <a:srgbClr val="6F6F6F"/>
                </a:solidFill>
                <a:latin typeface="Consolas" pitchFamily="49" charset="0"/>
                <a:cs typeface="Consolas" pitchFamily="49" charset="0"/>
              </a:rPr>
              <a:t>+= </a:t>
            </a:r>
            <a:r>
              <a:rPr lang="en-US" sz="900" kern="0" dirty="0" err="1">
                <a:ln>
                  <a:solidFill>
                    <a:schemeClr val="bg1">
                      <a:alpha val="0"/>
                    </a:schemeClr>
                  </a:solidFill>
                </a:ln>
                <a:solidFill>
                  <a:srgbClr val="6F6F6F"/>
                </a:solidFill>
                <a:latin typeface="Consolas" pitchFamily="49" charset="0"/>
                <a:cs typeface="Consolas" pitchFamily="49" charset="0"/>
              </a:rPr>
              <a:t>parseInt</a:t>
            </a:r>
            <a:r>
              <a:rPr lang="en-US" sz="900" kern="0" dirty="0">
                <a:ln>
                  <a:solidFill>
                    <a:schemeClr val="bg1">
                      <a:alpha val="0"/>
                    </a:schemeClr>
                  </a:solidFill>
                </a:ln>
                <a:solidFill>
                  <a:srgbClr val="6F6F6F"/>
                </a:solidFill>
                <a:latin typeface="Consolas" pitchFamily="49" charset="0"/>
                <a:cs typeface="Consolas" pitchFamily="49" charset="0"/>
              </a:rPr>
              <a:t>(</a:t>
            </a:r>
            <a:r>
              <a:rPr lang="en-US" sz="900" kern="0" dirty="0" err="1">
                <a:ln>
                  <a:solidFill>
                    <a:schemeClr val="bg1">
                      <a:alpha val="0"/>
                    </a:schemeClr>
                  </a:solidFill>
                </a:ln>
                <a:solidFill>
                  <a:srgbClr val="6F6F6F"/>
                </a:solidFill>
                <a:latin typeface="Consolas" pitchFamily="49" charset="0"/>
                <a:cs typeface="Consolas" pitchFamily="49" charset="0"/>
              </a:rPr>
              <a:t>values.next</a:t>
            </a:r>
            <a:r>
              <a:rPr lang="en-US" sz="900" kern="0" dirty="0">
                <a:ln>
                  <a:solidFill>
                    <a:schemeClr val="bg1">
                      <a:alpha val="0"/>
                    </a:schemeClr>
                  </a:solidFill>
                </a:ln>
                <a:solidFill>
                  <a:srgbClr val="6F6F6F"/>
                </a:solidFill>
                <a:latin typeface="Consolas" pitchFamily="49" charset="0"/>
                <a:cs typeface="Consolas" pitchFamily="49" charset="0"/>
              </a:rPr>
              <a:t>());</a:t>
            </a:r>
          </a:p>
          <a:p>
            <a:pPr marL="342900" defTabSz="685800">
              <a:defRPr/>
            </a:pPr>
            <a:r>
              <a:rPr lang="en-US" sz="900" kern="0" dirty="0">
                <a:ln>
                  <a:solidFill>
                    <a:schemeClr val="bg1">
                      <a:alpha val="0"/>
                    </a:schemeClr>
                  </a:solidFill>
                </a:ln>
                <a:solidFill>
                  <a:srgbClr val="6F6F6F"/>
                </a:solidFill>
                <a:latin typeface="Consolas" pitchFamily="49" charset="0"/>
                <a:cs typeface="Consolas" pitchFamily="49" charset="0"/>
              </a:rPr>
              <a:t>}</a:t>
            </a:r>
          </a:p>
          <a:p>
            <a:pPr defTabSz="685800">
              <a:defRPr/>
            </a:pPr>
            <a:r>
              <a:rPr lang="en-US" sz="900" kern="0" dirty="0" err="1">
                <a:ln>
                  <a:solidFill>
                    <a:schemeClr val="bg1">
                      <a:alpha val="0"/>
                    </a:schemeClr>
                  </a:solidFill>
                </a:ln>
                <a:solidFill>
                  <a:srgbClr val="6F6F6F"/>
                </a:solidFill>
                <a:latin typeface="Consolas" pitchFamily="49" charset="0"/>
                <a:cs typeface="Consolas" pitchFamily="49" charset="0"/>
              </a:rPr>
              <a:t>context.write</a:t>
            </a:r>
            <a:r>
              <a:rPr lang="en-US" sz="900" kern="0" dirty="0">
                <a:ln>
                  <a:solidFill>
                    <a:schemeClr val="bg1">
                      <a:alpha val="0"/>
                    </a:schemeClr>
                  </a:solidFill>
                </a:ln>
                <a:solidFill>
                  <a:srgbClr val="6F6F6F"/>
                </a:solidFill>
                <a:latin typeface="Consolas" pitchFamily="49" charset="0"/>
                <a:cs typeface="Consolas" pitchFamily="49" charset="0"/>
              </a:rPr>
              <a:t>(key, sum);</a:t>
            </a:r>
          </a:p>
          <a:p>
            <a:pPr defTabSz="685800">
              <a:defRPr/>
            </a:pPr>
            <a:r>
              <a:rPr lang="en-US" sz="900" kern="0" dirty="0">
                <a:ln>
                  <a:solidFill>
                    <a:schemeClr val="bg1">
                      <a:alpha val="0"/>
                    </a:schemeClr>
                  </a:solidFill>
                </a:ln>
                <a:solidFill>
                  <a:srgbClr val="6F6F6F"/>
                </a:solidFill>
                <a:latin typeface="Consolas" pitchFamily="49" charset="0"/>
                <a:cs typeface="Consolas" pitchFamily="49" charset="0"/>
              </a:rPr>
              <a:t>};</a:t>
            </a:r>
            <a:endParaRPr lang="en-US" sz="900" kern="0" dirty="0">
              <a:ln>
                <a:solidFill>
                  <a:schemeClr val="bg1">
                    <a:alpha val="0"/>
                  </a:schemeClr>
                </a:solidFill>
              </a:ln>
              <a:solidFill>
                <a:srgbClr val="6F6F6F"/>
              </a:solidFill>
              <a:latin typeface="Consolas" pitchFamily="49" charset="0"/>
              <a:cs typeface="Consolas" pitchFamily="49" charset="0"/>
            </a:endParaRPr>
          </a:p>
        </p:txBody>
      </p:sp>
      <p:grpSp>
        <p:nvGrpSpPr>
          <p:cNvPr id="16" name="Group 15"/>
          <p:cNvGrpSpPr/>
          <p:nvPr/>
        </p:nvGrpSpPr>
        <p:grpSpPr>
          <a:xfrm>
            <a:off x="779209" y="1348132"/>
            <a:ext cx="2746739" cy="3012521"/>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 name="TextBox 70"/>
            <p:cNvSpPr txBox="1"/>
            <p:nvPr/>
          </p:nvSpPr>
          <p:spPr>
            <a:xfrm>
              <a:off x="3110959" y="3936522"/>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grpSp>
        <p:sp>
          <p:nvSpPr>
            <p:cNvPr id="153" name="TextBox 152"/>
            <p:cNvSpPr txBox="1"/>
            <p:nvPr/>
          </p:nvSpPr>
          <p:spPr>
            <a:xfrm>
              <a:off x="1479350" y="3936522"/>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grpSp>
        <p:sp>
          <p:nvSpPr>
            <p:cNvPr id="169" name="TextBox 168"/>
            <p:cNvSpPr txBox="1"/>
            <p:nvPr/>
          </p:nvSpPr>
          <p:spPr>
            <a:xfrm>
              <a:off x="3110959"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40">
                <a:buClr>
                  <a:srgbClr val="292929"/>
                </a:buClr>
                <a:buSzTx/>
              </a:pPr>
              <a:r>
                <a:rPr lang="en-US" sz="165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3750" y="3093331"/>
            <a:ext cx="951503" cy="937169"/>
          </a:xfrm>
          <a:prstGeom prst="rect">
            <a:avLst/>
          </a:prstGeom>
        </p:spPr>
      </p:pic>
      <p:sp>
        <p:nvSpPr>
          <p:cNvPr id="193" name="Right Arrow 192"/>
          <p:cNvSpPr/>
          <p:nvPr/>
        </p:nvSpPr>
        <p:spPr bwMode="auto">
          <a:xfrm>
            <a:off x="3568693" y="3422857"/>
            <a:ext cx="502313" cy="278118"/>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94" name="Right Arrow 193"/>
          <p:cNvSpPr/>
          <p:nvPr/>
        </p:nvSpPr>
        <p:spPr bwMode="auto">
          <a:xfrm rot="10800000">
            <a:off x="5061547" y="2260925"/>
            <a:ext cx="502313" cy="278118"/>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4206651" y="194231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199" name="Freeform 84"/>
          <p:cNvSpPr>
            <a:spLocks noEditPoints="1"/>
          </p:cNvSpPr>
          <p:nvPr/>
        </p:nvSpPr>
        <p:spPr bwMode="black">
          <a:xfrm>
            <a:off x="4206651" y="194231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200" name="Freeform 84"/>
          <p:cNvSpPr>
            <a:spLocks noEditPoints="1"/>
          </p:cNvSpPr>
          <p:nvPr/>
        </p:nvSpPr>
        <p:spPr bwMode="black">
          <a:xfrm>
            <a:off x="4206651" y="194231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201" name="Freeform 84"/>
          <p:cNvSpPr>
            <a:spLocks noEditPoints="1"/>
          </p:cNvSpPr>
          <p:nvPr/>
        </p:nvSpPr>
        <p:spPr bwMode="black">
          <a:xfrm>
            <a:off x="4206651" y="194231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202" name="Freeform 84"/>
          <p:cNvSpPr>
            <a:spLocks noEditPoints="1"/>
          </p:cNvSpPr>
          <p:nvPr/>
        </p:nvSpPr>
        <p:spPr bwMode="black">
          <a:xfrm>
            <a:off x="4206651" y="194231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203" name="Content Placeholder 13"/>
          <p:cNvSpPr txBox="1">
            <a:spLocks/>
          </p:cNvSpPr>
          <p:nvPr/>
        </p:nvSpPr>
        <p:spPr>
          <a:xfrm>
            <a:off x="4243168" y="1681168"/>
            <a:ext cx="612655" cy="2492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40">
              <a:buClr>
                <a:srgbClr val="292929"/>
              </a:buClr>
              <a:buSzTx/>
            </a:pPr>
            <a:r>
              <a:rPr lang="en-US" sz="1800" dirty="0">
                <a:solidFill>
                  <a:schemeClr val="accent1">
                    <a:alpha val="99000"/>
                  </a:schemeClr>
                </a:solidFill>
              </a:rPr>
              <a:t>Code</a:t>
            </a:r>
            <a:endParaRPr lang="en-US" sz="1800" dirty="0">
              <a:solidFill>
                <a:schemeClr val="accent1">
                  <a:alpha val="99000"/>
                </a:schemeClr>
              </a:solidFill>
            </a:endParaRPr>
          </a:p>
        </p:txBody>
      </p:sp>
    </p:spTree>
    <p:extLst>
      <p:ext uri="{BB962C8B-B14F-4D97-AF65-F5344CB8AC3E}">
        <p14:creationId xmlns:p14="http://schemas.microsoft.com/office/powerpoint/2010/main" val="262769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 Same Side Corner Rectangle 73"/>
          <p:cNvSpPr/>
          <p:nvPr/>
        </p:nvSpPr>
        <p:spPr>
          <a:xfrm>
            <a:off x="1191" y="1"/>
            <a:ext cx="9141619" cy="5143499"/>
          </a:xfrm>
          <a:prstGeom prst="rect">
            <a:avLst/>
          </a:prstGeom>
          <a:solidFill>
            <a:schemeClr val="accent2"/>
          </a:solidFill>
          <a:ln w="10795" cap="flat" cmpd="sng" algn="ctr">
            <a:noFill/>
            <a:prstDash val="dash"/>
          </a:ln>
          <a:effectLst/>
        </p:spPr>
        <p:txBody>
          <a:bodyPr lIns="68580" tIns="68580" rIns="68580" bIns="68580" rtlCol="0" anchor="b"/>
          <a:lstStyle/>
          <a:p>
            <a:pPr defTabSz="685800">
              <a:lnSpc>
                <a:spcPct val="80000"/>
              </a:lnSpc>
            </a:pPr>
            <a:endParaRPr lang="en-US" sz="1350" kern="0" dirty="0">
              <a:ln>
                <a:solidFill>
                  <a:schemeClr val="bg1">
                    <a:alpha val="0"/>
                  </a:schemeClr>
                </a:solidFill>
              </a:ln>
              <a:solidFill>
                <a:schemeClr val="bg1"/>
              </a:solidFill>
              <a:latin typeface="Segoe UI Light" pitchFamily="34" charset="0"/>
              <a:cs typeface="Arial"/>
            </a:endParaRPr>
          </a:p>
        </p:txBody>
      </p:sp>
      <p:grpSp>
        <p:nvGrpSpPr>
          <p:cNvPr id="11" name="Group 10"/>
          <p:cNvGrpSpPr/>
          <p:nvPr/>
        </p:nvGrpSpPr>
        <p:grpSpPr>
          <a:xfrm>
            <a:off x="4630299" y="3127444"/>
            <a:ext cx="4121986" cy="1371600"/>
            <a:chOff x="6172143" y="4169925"/>
            <a:chExt cx="5495981" cy="1828800"/>
          </a:xfrm>
        </p:grpSpPr>
        <p:sp>
          <p:nvSpPr>
            <p:cNvPr id="53" name="Rectangle 52"/>
            <p:cNvSpPr/>
            <p:nvPr>
              <p:custDataLst>
                <p:tags r:id="rId5"/>
              </p:custDataLst>
            </p:nvPr>
          </p:nvSpPr>
          <p:spPr bwMode="auto">
            <a:xfrm>
              <a:off x="6172143" y="4169925"/>
              <a:ext cx="5495981"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37160" rIns="205740" bIns="34289" numCol="1" spcCol="0" rtlCol="0" fromWordArt="0" anchor="t" anchorCtr="0" forceAA="0" compatLnSpc="1">
              <a:prstTxWarp prst="textNoShape">
                <a:avLst/>
              </a:prstTxWarp>
              <a:noAutofit/>
            </a:bodyPr>
            <a:lstStyle/>
            <a:p>
              <a:pPr defTabSz="685574" fontAlgn="base">
                <a:spcBef>
                  <a:spcPts val="900"/>
                </a:spcBef>
              </a:pPr>
              <a:r>
                <a:rPr lang="en-US" sz="1350" i="1" dirty="0">
                  <a:ln>
                    <a:solidFill>
                      <a:schemeClr val="bg1">
                        <a:alpha val="0"/>
                      </a:schemeClr>
                    </a:solidFill>
                  </a:ln>
                  <a:solidFill>
                    <a:schemeClr val="tx1">
                      <a:lumMod val="75000"/>
                      <a:lumOff val="25000"/>
                      <a:alpha val="99000"/>
                    </a:schemeClr>
                  </a:solidFill>
                </a:rPr>
                <a:t>Our weather model and resulting data </a:t>
              </a:r>
              <a:r>
                <a:rPr lang="en-US" sz="1350" i="1" dirty="0">
                  <a:ln>
                    <a:solidFill>
                      <a:schemeClr val="bg1">
                        <a:alpha val="0"/>
                      </a:schemeClr>
                    </a:solidFill>
                  </a:ln>
                  <a:solidFill>
                    <a:schemeClr val="tx1">
                      <a:lumMod val="75000"/>
                      <a:lumOff val="25000"/>
                      <a:alpha val="99000"/>
                    </a:schemeClr>
                  </a:solidFill>
                </a:rPr>
                <a:t>sets </a:t>
              </a:r>
              <a:r>
                <a:rPr lang="en-US" sz="1350" i="1" dirty="0">
                  <a:ln>
                    <a:solidFill>
                      <a:schemeClr val="bg1">
                        <a:alpha val="0"/>
                      </a:schemeClr>
                    </a:solidFill>
                  </a:ln>
                  <a:solidFill>
                    <a:schemeClr val="tx1">
                      <a:lumMod val="75000"/>
                      <a:lumOff val="25000"/>
                      <a:alpha val="99000"/>
                    </a:schemeClr>
                  </a:solidFill>
                </a:rPr>
                <a:t>should be accessible to universities and other institutions</a:t>
              </a:r>
              <a:r>
                <a:rPr lang="en-US" sz="1350" i="1" dirty="0">
                  <a:ln>
                    <a:solidFill>
                      <a:schemeClr val="bg1">
                        <a:alpha val="0"/>
                      </a:schemeClr>
                    </a:solidFill>
                  </a:ln>
                  <a:solidFill>
                    <a:schemeClr val="tx1">
                      <a:lumMod val="75000"/>
                      <a:lumOff val="25000"/>
                      <a:alpha val="99000"/>
                    </a:schemeClr>
                  </a:solidFill>
                </a:rPr>
                <a:t>.</a:t>
              </a:r>
              <a:br>
                <a:rPr lang="en-US" sz="1350" i="1" dirty="0">
                  <a:ln>
                    <a:solidFill>
                      <a:schemeClr val="bg1">
                        <a:alpha val="0"/>
                      </a:schemeClr>
                    </a:solidFill>
                  </a:ln>
                  <a:solidFill>
                    <a:schemeClr val="tx1">
                      <a:lumMod val="75000"/>
                      <a:lumOff val="25000"/>
                      <a:alpha val="99000"/>
                    </a:schemeClr>
                  </a:solidFill>
                </a:rPr>
              </a:br>
              <a:endParaRPr lang="en-US" sz="1350" i="1" dirty="0">
                <a:ln>
                  <a:solidFill>
                    <a:schemeClr val="bg1">
                      <a:alpha val="0"/>
                    </a:schemeClr>
                  </a:solidFill>
                </a:ln>
                <a:solidFill>
                  <a:schemeClr val="tx1">
                    <a:lumMod val="75000"/>
                    <a:lumOff val="25000"/>
                    <a:alpha val="99000"/>
                  </a:schemeClr>
                </a:solidFill>
              </a:endParaRPr>
            </a:p>
            <a:p>
              <a:pPr algn="r" defTabSz="685574" fontAlgn="base">
                <a:spcBef>
                  <a:spcPts val="900"/>
                </a:spcBef>
              </a:pPr>
              <a:r>
                <a:rPr lang="en-US" sz="1200" b="1" dirty="0">
                  <a:ln>
                    <a:solidFill>
                      <a:schemeClr val="bg1">
                        <a:alpha val="0"/>
                      </a:schemeClr>
                    </a:solidFill>
                  </a:ln>
                  <a:solidFill>
                    <a:schemeClr val="tx1">
                      <a:lumMod val="75000"/>
                      <a:lumOff val="25000"/>
                      <a:alpha val="99000"/>
                    </a:schemeClr>
                  </a:solidFill>
                </a:rPr>
                <a:t>Aerospace Development Manager, </a:t>
              </a:r>
              <a:br>
                <a:rPr lang="en-US" sz="1200" b="1" dirty="0">
                  <a:ln>
                    <a:solidFill>
                      <a:schemeClr val="bg1">
                        <a:alpha val="0"/>
                      </a:schemeClr>
                    </a:solidFill>
                  </a:ln>
                  <a:solidFill>
                    <a:schemeClr val="tx1">
                      <a:lumMod val="75000"/>
                      <a:lumOff val="25000"/>
                      <a:alpha val="99000"/>
                    </a:schemeClr>
                  </a:solidFill>
                </a:rPr>
              </a:br>
              <a:r>
                <a:rPr lang="en-US" sz="1200" dirty="0">
                  <a:ln>
                    <a:solidFill>
                      <a:schemeClr val="bg1">
                        <a:alpha val="0"/>
                      </a:schemeClr>
                    </a:solidFill>
                  </a:ln>
                  <a:solidFill>
                    <a:schemeClr val="tx1">
                      <a:lumMod val="75000"/>
                      <a:lumOff val="25000"/>
                      <a:alpha val="99000"/>
                    </a:schemeClr>
                  </a:solidFill>
                </a:rPr>
                <a:t>U.S. Federal Government</a:t>
              </a:r>
            </a:p>
          </p:txBody>
        </p:sp>
        <p:pic>
          <p:nvPicPr>
            <p:cNvPr id="31"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38150" y="3127444"/>
            <a:ext cx="4121984" cy="1371600"/>
            <a:chOff x="582611" y="4169925"/>
            <a:chExt cx="5495979" cy="1828800"/>
          </a:xfrm>
        </p:grpSpPr>
        <p:sp>
          <p:nvSpPr>
            <p:cNvPr id="56" name="Rectangle 55"/>
            <p:cNvSpPr/>
            <p:nvPr>
              <p:custDataLst>
                <p:tags r:id="rId4"/>
              </p:custDataLst>
            </p:nvPr>
          </p:nvSpPr>
          <p:spPr bwMode="auto">
            <a:xfrm>
              <a:off x="582611" y="4169925"/>
              <a:ext cx="5495979"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05740" tIns="137160" rIns="205740" bIns="34289" numCol="1" rtlCol="0" anchor="t" anchorCtr="0" compatLnSpc="1">
              <a:prstTxWarp prst="textNoShape">
                <a:avLst/>
              </a:prstTxWarp>
            </a:bodyPr>
            <a:lstStyle/>
            <a:p>
              <a:pPr defTabSz="685574" fontAlgn="base">
                <a:spcBef>
                  <a:spcPts val="900"/>
                </a:spcBef>
              </a:pPr>
              <a:r>
                <a:rPr lang="en-US" sz="1350" dirty="0">
                  <a:ln>
                    <a:solidFill>
                      <a:schemeClr val="bg1">
                        <a:alpha val="0"/>
                      </a:schemeClr>
                    </a:solidFill>
                  </a:ln>
                  <a:solidFill>
                    <a:schemeClr val="tx1">
                      <a:lumMod val="75000"/>
                      <a:lumOff val="25000"/>
                      <a:alpha val="99000"/>
                    </a:schemeClr>
                  </a:solidFill>
                </a:rPr>
                <a:t>It</a:t>
              </a:r>
              <a:r>
                <a:rPr lang="en-US" sz="1350" i="1" dirty="0">
                  <a:ln>
                    <a:solidFill>
                      <a:schemeClr val="bg1">
                        <a:alpha val="0"/>
                      </a:schemeClr>
                    </a:solidFill>
                  </a:ln>
                  <a:solidFill>
                    <a:schemeClr val="tx1">
                      <a:lumMod val="75000"/>
                      <a:lumOff val="25000"/>
                      <a:alpha val="99000"/>
                    </a:schemeClr>
                  </a:solidFill>
                </a:rPr>
                <a:t> takes more time to hand a project from </a:t>
              </a:r>
              <a:r>
                <a:rPr lang="en-US" sz="1350" i="1" dirty="0">
                  <a:ln>
                    <a:solidFill>
                      <a:schemeClr val="bg1">
                        <a:alpha val="0"/>
                      </a:schemeClr>
                    </a:solidFill>
                  </a:ln>
                  <a:solidFill>
                    <a:schemeClr val="tx1">
                      <a:lumMod val="75000"/>
                      <a:lumOff val="25000"/>
                      <a:alpha val="99000"/>
                    </a:schemeClr>
                  </a:solidFill>
                </a:rPr>
                <a:t>the </a:t>
              </a:r>
              <a:r>
                <a:rPr lang="en-US" sz="1350" i="1" dirty="0">
                  <a:ln>
                    <a:solidFill>
                      <a:schemeClr val="bg1">
                        <a:alpha val="0"/>
                      </a:schemeClr>
                    </a:solidFill>
                  </a:ln>
                  <a:solidFill>
                    <a:schemeClr val="tx1">
                      <a:lumMod val="75000"/>
                      <a:lumOff val="25000"/>
                      <a:alpha val="99000"/>
                    </a:schemeClr>
                  </a:solidFill>
                </a:rPr>
                <a:t>seismic guys to me to the engineers in production than it does to figure out the oil </a:t>
              </a:r>
              <a:r>
                <a:rPr lang="en-US" sz="1350" i="1" dirty="0">
                  <a:ln>
                    <a:solidFill>
                      <a:schemeClr val="bg1">
                        <a:alpha val="0"/>
                      </a:schemeClr>
                    </a:solidFill>
                  </a:ln>
                  <a:solidFill>
                    <a:schemeClr val="tx1">
                      <a:lumMod val="75000"/>
                      <a:lumOff val="25000"/>
                      <a:alpha val="99000"/>
                    </a:schemeClr>
                  </a:solidFill>
                </a:rPr>
                <a:t>field </a:t>
              </a:r>
              <a:r>
                <a:rPr lang="en-US" sz="1350" i="1" dirty="0">
                  <a:ln>
                    <a:solidFill>
                      <a:schemeClr val="bg1">
                        <a:alpha val="0"/>
                      </a:schemeClr>
                    </a:solidFill>
                  </a:ln>
                  <a:solidFill>
                    <a:schemeClr val="tx1">
                      <a:lumMod val="75000"/>
                      <a:lumOff val="25000"/>
                      <a:alpha val="99000"/>
                    </a:schemeClr>
                  </a:solidFill>
                </a:rPr>
                <a:t>plays</a:t>
              </a:r>
              <a:r>
                <a:rPr lang="en-US" sz="1350" i="1" dirty="0">
                  <a:ln>
                    <a:solidFill>
                      <a:schemeClr val="bg1">
                        <a:alpha val="0"/>
                      </a:schemeClr>
                    </a:solidFill>
                  </a:ln>
                  <a:solidFill>
                    <a:schemeClr val="tx1">
                      <a:lumMod val="75000"/>
                      <a:lumOff val="25000"/>
                      <a:alpha val="99000"/>
                    </a:schemeClr>
                  </a:solidFill>
                </a:rPr>
                <a:t>.</a:t>
              </a:r>
            </a:p>
            <a:p>
              <a:pPr algn="r" defTabSz="685574" fontAlgn="base">
                <a:spcBef>
                  <a:spcPts val="900"/>
                </a:spcBef>
              </a:pPr>
              <a:r>
                <a:rPr lang="en-US" sz="1200" b="1" dirty="0">
                  <a:ln>
                    <a:solidFill>
                      <a:schemeClr val="bg1">
                        <a:alpha val="0"/>
                      </a:schemeClr>
                    </a:solidFill>
                  </a:ln>
                  <a:solidFill>
                    <a:schemeClr val="tx1">
                      <a:lumMod val="75000"/>
                      <a:lumOff val="25000"/>
                      <a:alpha val="99000"/>
                    </a:schemeClr>
                  </a:solidFill>
                </a:rPr>
                <a:t>Geologist</a:t>
              </a:r>
              <a:r>
                <a:rPr lang="en-US" sz="1200" dirty="0">
                  <a:ln>
                    <a:solidFill>
                      <a:schemeClr val="bg1">
                        <a:alpha val="0"/>
                      </a:schemeClr>
                    </a:solidFill>
                  </a:ln>
                  <a:solidFill>
                    <a:schemeClr val="tx1">
                      <a:lumMod val="75000"/>
                      <a:lumOff val="25000"/>
                      <a:alpha val="99000"/>
                    </a:schemeClr>
                  </a:solidFill>
                </a:rPr>
                <a:t>, </a:t>
              </a:r>
              <a:br>
                <a:rPr lang="en-US" sz="1200" dirty="0">
                  <a:ln>
                    <a:solidFill>
                      <a:schemeClr val="bg1">
                        <a:alpha val="0"/>
                      </a:schemeClr>
                    </a:solidFill>
                  </a:ln>
                  <a:solidFill>
                    <a:schemeClr val="tx1">
                      <a:lumMod val="75000"/>
                      <a:lumOff val="25000"/>
                      <a:alpha val="99000"/>
                    </a:schemeClr>
                  </a:solidFill>
                </a:rPr>
              </a:br>
              <a:r>
                <a:rPr lang="en-US" sz="1200" dirty="0">
                  <a:ln>
                    <a:solidFill>
                      <a:schemeClr val="bg1">
                        <a:alpha val="0"/>
                      </a:schemeClr>
                    </a:solidFill>
                  </a:ln>
                  <a:solidFill>
                    <a:schemeClr val="tx1">
                      <a:lumMod val="75000"/>
                      <a:lumOff val="25000"/>
                      <a:alpha val="99000"/>
                    </a:schemeClr>
                  </a:solidFill>
                </a:rPr>
                <a:t>Major </a:t>
              </a:r>
              <a:r>
                <a:rPr lang="en-US" sz="1200" dirty="0">
                  <a:ln>
                    <a:solidFill>
                      <a:schemeClr val="bg1">
                        <a:alpha val="0"/>
                      </a:schemeClr>
                    </a:solidFill>
                  </a:ln>
                  <a:solidFill>
                    <a:schemeClr val="tx1">
                      <a:lumMod val="75000"/>
                      <a:lumOff val="25000"/>
                      <a:alpha val="99000"/>
                    </a:schemeClr>
                  </a:solidFill>
                </a:rPr>
                <a:t>oil and gas company</a:t>
              </a:r>
              <a:endParaRPr lang="en-US" sz="1350" dirty="0">
                <a:ln>
                  <a:solidFill>
                    <a:schemeClr val="bg1">
                      <a:alpha val="0"/>
                    </a:schemeClr>
                  </a:solidFill>
                </a:ln>
                <a:solidFill>
                  <a:schemeClr val="tx1">
                    <a:lumMod val="75000"/>
                    <a:lumOff val="25000"/>
                    <a:alpha val="99000"/>
                  </a:schemeClr>
                </a:solidFill>
              </a:endParaRPr>
            </a:p>
          </p:txBody>
        </p:sp>
        <p:pic>
          <p:nvPicPr>
            <p:cNvPr id="33"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Object 3"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10244"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191" y="0"/>
                        <a:ext cx="119063"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err="1" smtClean="0">
                <a:solidFill>
                  <a:schemeClr val="bg1">
                    <a:alpha val="99000"/>
                  </a:schemeClr>
                </a:solidFill>
              </a:rPr>
              <a:t>MapReduce</a:t>
            </a:r>
            <a:r>
              <a:rPr lang="en-US" dirty="0" smtClean="0">
                <a:solidFill>
                  <a:schemeClr val="bg1">
                    <a:alpha val="99000"/>
                  </a:schemeClr>
                </a:solidFill>
              </a:rPr>
              <a:t> </a:t>
            </a:r>
            <a:r>
              <a:rPr lang="en-US" dirty="0">
                <a:solidFill>
                  <a:schemeClr val="bg1">
                    <a:alpha val="99000"/>
                  </a:schemeClr>
                </a:solidFill>
              </a:rPr>
              <a:t>– </a:t>
            </a:r>
            <a:r>
              <a:rPr lang="en-US" dirty="0" smtClean="0">
                <a:solidFill>
                  <a:schemeClr val="bg1">
                    <a:alpha val="99000"/>
                  </a:schemeClr>
                </a:solidFill>
              </a:rPr>
              <a:t>Workflow</a:t>
            </a:r>
            <a:endParaRPr lang="en-US" dirty="0">
              <a:solidFill>
                <a:schemeClr val="bg1">
                  <a:alpha val="99000"/>
                </a:schemeClr>
              </a:solidFill>
            </a:endParaRPr>
          </a:p>
        </p:txBody>
      </p:sp>
      <p:sp>
        <p:nvSpPr>
          <p:cNvPr id="38" name="Rectangle 37"/>
          <p:cNvSpPr>
            <a:spLocks noChangeAspect="1"/>
          </p:cNvSpPr>
          <p:nvPr/>
        </p:nvSpPr>
        <p:spPr>
          <a:xfrm>
            <a:off x="438149" y="1037329"/>
            <a:ext cx="2025911" cy="2025911"/>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68580" tIns="68580" rIns="68580" bIns="68580" rtlCol="0" anchor="b" anchorCtr="0"/>
          <a:lstStyle/>
          <a:p>
            <a:pPr lvl="0">
              <a:lnSpc>
                <a:spcPct val="90000"/>
              </a:lnSpc>
            </a:pPr>
            <a:r>
              <a:rPr lang="en-US" sz="2400" dirty="0">
                <a:ln>
                  <a:solidFill>
                    <a:srgbClr val="FFFFFF">
                      <a:alpha val="0"/>
                    </a:srgbClr>
                  </a:solidFill>
                </a:ln>
                <a:solidFill>
                  <a:schemeClr val="bg1">
                    <a:alpha val="99000"/>
                  </a:schemeClr>
                </a:solidFill>
                <a:latin typeface="Segoe UI Light" pitchFamily="34" charset="0"/>
              </a:rPr>
              <a:t>Data</a:t>
            </a:r>
          </a:p>
          <a:p>
            <a:pPr lvl="0">
              <a:lnSpc>
                <a:spcPct val="90000"/>
              </a:lnSpc>
            </a:pPr>
            <a:r>
              <a:rPr lang="en-US" sz="2400" dirty="0">
                <a:ln>
                  <a:solidFill>
                    <a:srgbClr val="FFFFFF">
                      <a:alpha val="0"/>
                    </a:srgbClr>
                  </a:solidFill>
                </a:ln>
                <a:solidFill>
                  <a:schemeClr val="bg1">
                    <a:alpha val="99000"/>
                  </a:schemeClr>
                </a:solidFill>
                <a:latin typeface="Segoe UI Light" pitchFamily="34" charset="0"/>
              </a:rPr>
              <a:t>Acquisition</a:t>
            </a:r>
          </a:p>
          <a:p>
            <a:pPr lvl="0">
              <a:lnSpc>
                <a:spcPct val="90000"/>
              </a:lnSpc>
            </a:pPr>
            <a:r>
              <a:rPr lang="en-US" sz="2400" dirty="0">
                <a:ln>
                  <a:solidFill>
                    <a:srgbClr val="FFFFFF">
                      <a:alpha val="0"/>
                    </a:srgbClr>
                  </a:solidFill>
                </a:ln>
                <a:solidFill>
                  <a:schemeClr val="bg1">
                    <a:alpha val="99000"/>
                  </a:schemeClr>
                </a:solidFill>
                <a:latin typeface="Segoe UI Light" pitchFamily="34" charset="0"/>
              </a:rPr>
              <a:t>&amp; Modeling</a:t>
            </a:r>
            <a:endParaRPr lang="en-US" sz="2400" dirty="0">
              <a:ln>
                <a:solidFill>
                  <a:srgbClr val="FFFFFF">
                    <a:alpha val="0"/>
                  </a:srgbClr>
                </a:solidFill>
              </a:ln>
              <a:solidFill>
                <a:schemeClr val="bg1">
                  <a:alpha val="99000"/>
                </a:schemeClr>
              </a:solidFill>
              <a:latin typeface="Segoe UI Light" pitchFamily="34" charset="0"/>
            </a:endParaRPr>
          </a:p>
        </p:txBody>
      </p:sp>
      <p:sp>
        <p:nvSpPr>
          <p:cNvPr id="41" name="Rectangle 40"/>
          <p:cNvSpPr>
            <a:spLocks noChangeAspect="1"/>
          </p:cNvSpPr>
          <p:nvPr/>
        </p:nvSpPr>
        <p:spPr>
          <a:xfrm>
            <a:off x="2534224" y="1037329"/>
            <a:ext cx="2025911" cy="2025911"/>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68580" tIns="68580" rIns="68580" bIns="68580" rtlCol="0" anchor="b" anchorCtr="0"/>
          <a:lstStyle/>
          <a:p>
            <a:pPr lvl="0">
              <a:lnSpc>
                <a:spcPct val="90000"/>
              </a:lnSpc>
            </a:pPr>
            <a:r>
              <a:rPr lang="en-US" sz="2400" dirty="0">
                <a:ln>
                  <a:solidFill>
                    <a:srgbClr val="FFFFFF">
                      <a:alpha val="0"/>
                    </a:srgbClr>
                  </a:solidFill>
                </a:ln>
                <a:solidFill>
                  <a:schemeClr val="bg1">
                    <a:alpha val="99000"/>
                  </a:schemeClr>
                </a:solidFill>
                <a:latin typeface="Segoe UI Light" pitchFamily="34" charset="0"/>
              </a:rPr>
              <a:t>Collaboration</a:t>
            </a:r>
          </a:p>
          <a:p>
            <a:pPr lvl="0">
              <a:lnSpc>
                <a:spcPct val="90000"/>
              </a:lnSpc>
            </a:pPr>
            <a:r>
              <a:rPr lang="en-US" sz="2400" dirty="0">
                <a:ln>
                  <a:solidFill>
                    <a:srgbClr val="FFFFFF">
                      <a:alpha val="0"/>
                    </a:srgbClr>
                  </a:solidFill>
                </a:ln>
                <a:solidFill>
                  <a:schemeClr val="bg1">
                    <a:alpha val="99000"/>
                  </a:schemeClr>
                </a:solidFill>
                <a:latin typeface="Segoe UI Light" pitchFamily="34" charset="0"/>
              </a:rPr>
              <a:t>&amp; Visualization</a:t>
            </a:r>
            <a:endParaRPr lang="en-US" sz="2400" dirty="0">
              <a:ln>
                <a:solidFill>
                  <a:srgbClr val="FFFFFF">
                    <a:alpha val="0"/>
                  </a:srgbClr>
                </a:solidFill>
              </a:ln>
              <a:solidFill>
                <a:schemeClr val="bg1">
                  <a:alpha val="99000"/>
                </a:schemeClr>
              </a:solidFill>
              <a:latin typeface="Segoe UI Light" pitchFamily="34" charset="0"/>
            </a:endParaRPr>
          </a:p>
        </p:txBody>
      </p:sp>
      <p:sp>
        <p:nvSpPr>
          <p:cNvPr id="44" name="Rectangle 43"/>
          <p:cNvSpPr>
            <a:spLocks noChangeAspect="1"/>
          </p:cNvSpPr>
          <p:nvPr/>
        </p:nvSpPr>
        <p:spPr>
          <a:xfrm>
            <a:off x="6726373" y="1037329"/>
            <a:ext cx="2025911" cy="2025911"/>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68580" tIns="68580" rIns="68580" bIns="68580" rtlCol="0" anchor="b" anchorCtr="0"/>
          <a:lstStyle/>
          <a:p>
            <a:pPr lvl="0">
              <a:lnSpc>
                <a:spcPct val="90000"/>
              </a:lnSpc>
            </a:pPr>
            <a:r>
              <a:rPr lang="en-US" sz="2400" dirty="0">
                <a:ln>
                  <a:solidFill>
                    <a:srgbClr val="FFFFFF">
                      <a:alpha val="0"/>
                    </a:srgbClr>
                  </a:solidFill>
                </a:ln>
                <a:solidFill>
                  <a:schemeClr val="bg1">
                    <a:alpha val="99000"/>
                  </a:schemeClr>
                </a:solidFill>
                <a:latin typeface="Segoe UI Light" pitchFamily="34" charset="0"/>
              </a:rPr>
              <a:t>Dissemination, </a:t>
            </a:r>
            <a:r>
              <a:rPr lang="en-US" sz="2400" dirty="0">
                <a:ln>
                  <a:solidFill>
                    <a:srgbClr val="FFFFFF">
                      <a:alpha val="0"/>
                    </a:srgbClr>
                  </a:solidFill>
                </a:ln>
                <a:solidFill>
                  <a:schemeClr val="bg1">
                    <a:alpha val="99000"/>
                  </a:schemeClr>
                </a:solidFill>
                <a:latin typeface="Segoe UI Light" pitchFamily="34" charset="0"/>
              </a:rPr>
              <a:t/>
            </a:r>
            <a:br>
              <a:rPr lang="en-US" sz="2400" dirty="0">
                <a:ln>
                  <a:solidFill>
                    <a:srgbClr val="FFFFFF">
                      <a:alpha val="0"/>
                    </a:srgbClr>
                  </a:solidFill>
                </a:ln>
                <a:solidFill>
                  <a:schemeClr val="bg1">
                    <a:alpha val="99000"/>
                  </a:schemeClr>
                </a:solidFill>
                <a:latin typeface="Segoe UI Light" pitchFamily="34" charset="0"/>
              </a:rPr>
            </a:br>
            <a:r>
              <a:rPr lang="en-US" sz="2400" dirty="0">
                <a:ln>
                  <a:solidFill>
                    <a:srgbClr val="FFFFFF">
                      <a:alpha val="0"/>
                    </a:srgbClr>
                  </a:solidFill>
                </a:ln>
                <a:solidFill>
                  <a:schemeClr val="bg1">
                    <a:alpha val="99000"/>
                  </a:schemeClr>
                </a:solidFill>
                <a:latin typeface="Segoe UI Light" pitchFamily="34" charset="0"/>
              </a:rPr>
              <a:t>Sharing</a:t>
            </a:r>
            <a:r>
              <a:rPr lang="en-US" sz="2400" dirty="0">
                <a:ln>
                  <a:solidFill>
                    <a:srgbClr val="FFFFFF">
                      <a:alpha val="0"/>
                    </a:srgbClr>
                  </a:solidFill>
                </a:ln>
                <a:solidFill>
                  <a:schemeClr val="bg1">
                    <a:alpha val="99000"/>
                  </a:schemeClr>
                </a:solidFill>
                <a:latin typeface="Segoe UI Light" pitchFamily="34" charset="0"/>
              </a:rPr>
              <a:t>, </a:t>
            </a:r>
            <a:r>
              <a:rPr lang="en-US" sz="2400" dirty="0">
                <a:ln>
                  <a:solidFill>
                    <a:srgbClr val="FFFFFF">
                      <a:alpha val="0"/>
                    </a:srgbClr>
                  </a:solidFill>
                </a:ln>
                <a:solidFill>
                  <a:schemeClr val="bg1">
                    <a:alpha val="99000"/>
                  </a:schemeClr>
                </a:solidFill>
                <a:latin typeface="Segoe UI Light" pitchFamily="34" charset="0"/>
              </a:rPr>
              <a:t/>
            </a:r>
            <a:br>
              <a:rPr lang="en-US" sz="2400" dirty="0">
                <a:ln>
                  <a:solidFill>
                    <a:srgbClr val="FFFFFF">
                      <a:alpha val="0"/>
                    </a:srgbClr>
                  </a:solidFill>
                </a:ln>
                <a:solidFill>
                  <a:schemeClr val="bg1">
                    <a:alpha val="99000"/>
                  </a:schemeClr>
                </a:solidFill>
                <a:latin typeface="Segoe UI Light" pitchFamily="34" charset="0"/>
              </a:rPr>
            </a:br>
            <a:r>
              <a:rPr lang="en-US" sz="2400" dirty="0">
                <a:ln>
                  <a:solidFill>
                    <a:srgbClr val="FFFFFF">
                      <a:alpha val="0"/>
                    </a:srgbClr>
                  </a:solidFill>
                </a:ln>
                <a:solidFill>
                  <a:schemeClr val="bg1">
                    <a:alpha val="99000"/>
                  </a:schemeClr>
                </a:solidFill>
                <a:latin typeface="Segoe UI Light" pitchFamily="34" charset="0"/>
              </a:rPr>
              <a:t>Preservation</a:t>
            </a:r>
            <a:endParaRPr lang="en-US" sz="2400" dirty="0">
              <a:ln>
                <a:solidFill>
                  <a:srgbClr val="FFFFFF">
                    <a:alpha val="0"/>
                  </a:srgbClr>
                </a:solidFill>
              </a:ln>
              <a:solidFill>
                <a:schemeClr val="bg1">
                  <a:alpha val="99000"/>
                </a:schemeClr>
              </a:solidFill>
              <a:latin typeface="Segoe UI Light" pitchFamily="34" charset="0"/>
            </a:endParaRPr>
          </a:p>
        </p:txBody>
      </p:sp>
      <p:sp>
        <p:nvSpPr>
          <p:cNvPr id="47" name="Rectangle 46"/>
          <p:cNvSpPr>
            <a:spLocks noChangeAspect="1"/>
          </p:cNvSpPr>
          <p:nvPr/>
        </p:nvSpPr>
        <p:spPr>
          <a:xfrm>
            <a:off x="4630298" y="1037329"/>
            <a:ext cx="2025911" cy="2025911"/>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68580" tIns="68580" rIns="68580" bIns="68580" rtlCol="0" anchor="b" anchorCtr="0"/>
          <a:lstStyle/>
          <a:p>
            <a:pPr lvl="0">
              <a:lnSpc>
                <a:spcPct val="90000"/>
              </a:lnSpc>
            </a:pPr>
            <a:r>
              <a:rPr lang="en-US" sz="2400" dirty="0">
                <a:ln>
                  <a:solidFill>
                    <a:srgbClr val="FFFFFF">
                      <a:alpha val="0"/>
                    </a:srgbClr>
                  </a:solidFill>
                </a:ln>
                <a:solidFill>
                  <a:schemeClr val="bg1">
                    <a:alpha val="99000"/>
                  </a:schemeClr>
                </a:solidFill>
                <a:latin typeface="Segoe UI Light" pitchFamily="34" charset="0"/>
              </a:rPr>
              <a:t>Analysis </a:t>
            </a:r>
            <a:r>
              <a:rPr lang="en-US" sz="2400" dirty="0">
                <a:ln>
                  <a:solidFill>
                    <a:srgbClr val="FFFFFF">
                      <a:alpha val="0"/>
                    </a:srgbClr>
                  </a:solidFill>
                </a:ln>
                <a:solidFill>
                  <a:schemeClr val="bg1">
                    <a:alpha val="99000"/>
                  </a:schemeClr>
                </a:solidFill>
                <a:latin typeface="Segoe UI Light" pitchFamily="34" charset="0"/>
              </a:rPr>
              <a:t>&amp;</a:t>
            </a:r>
            <a:br>
              <a:rPr lang="en-US" sz="2400" dirty="0">
                <a:ln>
                  <a:solidFill>
                    <a:srgbClr val="FFFFFF">
                      <a:alpha val="0"/>
                    </a:srgbClr>
                  </a:solidFill>
                </a:ln>
                <a:solidFill>
                  <a:schemeClr val="bg1">
                    <a:alpha val="99000"/>
                  </a:schemeClr>
                </a:solidFill>
                <a:latin typeface="Segoe UI Light" pitchFamily="34" charset="0"/>
              </a:rPr>
            </a:br>
            <a:r>
              <a:rPr lang="en-US" sz="2400" dirty="0">
                <a:ln>
                  <a:solidFill>
                    <a:srgbClr val="FFFFFF">
                      <a:alpha val="0"/>
                    </a:srgbClr>
                  </a:solidFill>
                </a:ln>
                <a:solidFill>
                  <a:schemeClr val="bg1">
                    <a:alpha val="99000"/>
                  </a:schemeClr>
                </a:solidFill>
                <a:latin typeface="Segoe UI Light" pitchFamily="34" charset="0"/>
              </a:rPr>
              <a:t>Data </a:t>
            </a:r>
            <a:r>
              <a:rPr lang="en-US" sz="2400" dirty="0">
                <a:ln>
                  <a:solidFill>
                    <a:srgbClr val="FFFFFF">
                      <a:alpha val="0"/>
                    </a:srgbClr>
                  </a:solidFill>
                </a:ln>
                <a:solidFill>
                  <a:schemeClr val="bg1">
                    <a:alpha val="99000"/>
                  </a:schemeClr>
                </a:solidFill>
                <a:latin typeface="Segoe UI Light" pitchFamily="34" charset="0"/>
              </a:rPr>
              <a:t>Mining</a:t>
            </a:r>
          </a:p>
        </p:txBody>
      </p:sp>
    </p:spTree>
    <p:extLst>
      <p:ext uri="{BB962C8B-B14F-4D97-AF65-F5344CB8AC3E}">
        <p14:creationId xmlns:p14="http://schemas.microsoft.com/office/powerpoint/2010/main" val="3338904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1126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191" y="0"/>
                        <a:ext cx="119063"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a:t>
            </a:r>
            <a:r>
              <a:rPr lang="en-US" dirty="0" err="1" smtClean="0"/>
              <a:t>NoSQL</a:t>
            </a:r>
            <a:endParaRPr lang="en-US" dirty="0"/>
          </a:p>
        </p:txBody>
      </p:sp>
      <p:graphicFrame>
        <p:nvGraphicFramePr>
          <p:cNvPr id="24" name="Table 23"/>
          <p:cNvGraphicFramePr>
            <a:graphicFrameLocks noGrp="1"/>
          </p:cNvGraphicFramePr>
          <p:nvPr>
            <p:extLst/>
          </p:nvPr>
        </p:nvGraphicFramePr>
        <p:xfrm>
          <a:off x="389335" y="1085848"/>
          <a:ext cx="8366760" cy="3291664"/>
        </p:xfrm>
        <a:graphic>
          <a:graphicData uri="http://schemas.openxmlformats.org/drawingml/2006/table">
            <a:tbl>
              <a:tblPr bandRow="1">
                <a:tableStyleId>{5C22544A-7EE6-4342-B048-85BDC9FD1C3A}</a:tableStyleId>
              </a:tblPr>
              <a:tblGrid>
                <a:gridCol w="1371600"/>
                <a:gridCol w="3497580"/>
                <a:gridCol w="3497580"/>
              </a:tblGrid>
              <a:tr h="411458">
                <a:tc>
                  <a:txBody>
                    <a:bodyPr/>
                    <a:lstStyle/>
                    <a:p>
                      <a:pPr algn="ctr"/>
                      <a:endParaRPr lang="en-US" sz="1500" b="1" dirty="0">
                        <a:ln>
                          <a:solidFill>
                            <a:schemeClr val="bg1">
                              <a:alpha val="0"/>
                            </a:schemeClr>
                          </a:solidFill>
                        </a:ln>
                        <a:solidFill>
                          <a:schemeClr val="bg1"/>
                        </a:solidFill>
                        <a:latin typeface="+mj-lt"/>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1800" b="1" kern="1200" cap="all" baseline="0" dirty="0" smtClean="0">
                          <a:solidFill>
                            <a:schemeClr val="lt1">
                              <a:alpha val="99000"/>
                            </a:schemeClr>
                          </a:solidFill>
                          <a:latin typeface="+mn-lt"/>
                          <a:ea typeface="+mn-ea"/>
                          <a:cs typeface="+mn-cs"/>
                        </a:rPr>
                        <a:t>Traditional RDBMS</a:t>
                      </a:r>
                      <a:endParaRPr lang="en-US" sz="1800" b="1" kern="1200" cap="all" baseline="0" dirty="0">
                        <a:solidFill>
                          <a:schemeClr val="lt1">
                            <a:alpha val="99000"/>
                          </a:schemeClr>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1800" b="1" kern="1200" cap="all" baseline="0" dirty="0" smtClean="0">
                          <a:solidFill>
                            <a:schemeClr val="lt1">
                              <a:alpha val="99000"/>
                            </a:schemeClr>
                          </a:solidFill>
                          <a:latin typeface="+mn-lt"/>
                          <a:ea typeface="+mn-ea"/>
                          <a:cs typeface="+mn-cs"/>
                        </a:rPr>
                        <a:t>Hadoop</a:t>
                      </a:r>
                      <a:endParaRPr lang="en-US" sz="1800" b="1" kern="1200" cap="all" baseline="0" dirty="0">
                        <a:solidFill>
                          <a:schemeClr val="lt1">
                            <a:alpha val="99000"/>
                          </a:schemeClr>
                        </a:solidFill>
                        <a:latin typeface="+mn-lt"/>
                        <a:ea typeface="+mn-ea"/>
                        <a:cs typeface="+mn-cs"/>
                      </a:endParaRPr>
                    </a:p>
                  </a:txBody>
                  <a:tcPr marL="68580" marR="68580" marT="34290" marB="3429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Data Size</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Gigabytes </a:t>
                      </a:r>
                      <a:r>
                        <a:rPr lang="en-US" sz="1500" b="0" i="1" dirty="0" smtClean="0">
                          <a:ln>
                            <a:solidFill>
                              <a:schemeClr val="bg1">
                                <a:alpha val="0"/>
                              </a:schemeClr>
                            </a:solidFill>
                          </a:ln>
                          <a:solidFill>
                            <a:srgbClr val="595959">
                              <a:alpha val="99000"/>
                            </a:srgbClr>
                          </a:solidFill>
                          <a:latin typeface="+mn-lt"/>
                        </a:rPr>
                        <a:t>(Terabytes)</a:t>
                      </a:r>
                      <a:endParaRPr lang="en-US" sz="1500" b="0" i="1"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Petabytes </a:t>
                      </a:r>
                      <a:r>
                        <a:rPr lang="en-US" sz="1500" b="0" i="1" kern="1200" dirty="0" smtClean="0">
                          <a:ln>
                            <a:solidFill>
                              <a:schemeClr val="bg1">
                                <a:alpha val="0"/>
                              </a:schemeClr>
                            </a:solidFill>
                          </a:ln>
                          <a:solidFill>
                            <a:srgbClr val="595959">
                              <a:alpha val="99000"/>
                            </a:srgbClr>
                          </a:solidFill>
                          <a:latin typeface="+mn-lt"/>
                          <a:ea typeface="+mn-ea"/>
                          <a:cs typeface="+mn-cs"/>
                        </a:rPr>
                        <a:t>(</a:t>
                      </a:r>
                      <a:r>
                        <a:rPr lang="en-US" sz="1500" b="0" i="1" kern="1200" dirty="0" err="1" smtClean="0">
                          <a:ln>
                            <a:solidFill>
                              <a:schemeClr val="bg1">
                                <a:alpha val="0"/>
                              </a:schemeClr>
                            </a:solidFill>
                          </a:ln>
                          <a:solidFill>
                            <a:srgbClr val="595959">
                              <a:alpha val="99000"/>
                            </a:srgbClr>
                          </a:solidFill>
                          <a:latin typeface="+mn-lt"/>
                          <a:ea typeface="+mn-ea"/>
                          <a:cs typeface="+mn-cs"/>
                        </a:rPr>
                        <a:t>Hexabytes</a:t>
                      </a:r>
                      <a:r>
                        <a:rPr lang="en-US" sz="1500" b="0" i="1" kern="1200" dirty="0" smtClean="0">
                          <a:ln>
                            <a:solidFill>
                              <a:schemeClr val="bg1">
                                <a:alpha val="0"/>
                              </a:schemeClr>
                            </a:solidFill>
                          </a:ln>
                          <a:solidFill>
                            <a:srgbClr val="595959">
                              <a:alpha val="99000"/>
                            </a:srgbClr>
                          </a:solidFill>
                          <a:latin typeface="+mn-lt"/>
                          <a:ea typeface="+mn-ea"/>
                          <a:cs typeface="+mn-cs"/>
                        </a:rPr>
                        <a:t>)</a:t>
                      </a:r>
                      <a:endParaRPr lang="en-US" sz="1500" b="0" i="1" kern="1200" dirty="0">
                        <a:ln>
                          <a:solidFill>
                            <a:schemeClr val="bg1">
                              <a:alpha val="0"/>
                            </a:schemeClr>
                          </a:solidFill>
                        </a:ln>
                        <a:solidFill>
                          <a:srgbClr val="595959">
                            <a:alpha val="99000"/>
                          </a:srgbClr>
                        </a:solidFill>
                        <a:latin typeface="+mn-lt"/>
                        <a:ea typeface="+mn-ea"/>
                        <a:cs typeface="+mn-cs"/>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Access</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Interactive and Batch</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Batch</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Updates</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Read</a:t>
                      </a:r>
                      <a:r>
                        <a:rPr lang="en-US" sz="1500" b="0" i="0" baseline="0" dirty="0" smtClean="0">
                          <a:ln>
                            <a:solidFill>
                              <a:schemeClr val="bg1">
                                <a:alpha val="0"/>
                              </a:schemeClr>
                            </a:solidFill>
                          </a:ln>
                          <a:solidFill>
                            <a:srgbClr val="595959">
                              <a:alpha val="99000"/>
                            </a:srgbClr>
                          </a:solidFill>
                          <a:latin typeface="+mn-lt"/>
                        </a:rPr>
                        <a:t> / Write many times</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Write once, Read</a:t>
                      </a:r>
                      <a:r>
                        <a:rPr lang="en-US" sz="1500" b="0" i="0" baseline="0" dirty="0" smtClean="0">
                          <a:ln>
                            <a:solidFill>
                              <a:schemeClr val="bg1">
                                <a:alpha val="0"/>
                              </a:schemeClr>
                            </a:solidFill>
                          </a:ln>
                          <a:solidFill>
                            <a:srgbClr val="595959">
                              <a:alpha val="99000"/>
                            </a:srgbClr>
                          </a:solidFill>
                          <a:latin typeface="+mn-lt"/>
                        </a:rPr>
                        <a:t> many times</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Structure</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Static Schema</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Dynamic Schema</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Integrity</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High (ACID)</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Low</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Scaling</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Nonlinear</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Linear</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DBA Ratio</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1500" b="0" i="1" kern="1200" dirty="0" smtClean="0">
                          <a:ln>
                            <a:solidFill>
                              <a:schemeClr val="bg1">
                                <a:alpha val="0"/>
                              </a:schemeClr>
                            </a:solidFill>
                          </a:ln>
                          <a:solidFill>
                            <a:srgbClr val="595959">
                              <a:alpha val="99000"/>
                            </a:srgbClr>
                          </a:solidFill>
                          <a:latin typeface="+mn-lt"/>
                          <a:ea typeface="+mn-ea"/>
                          <a:cs typeface="+mn-cs"/>
                        </a:rPr>
                        <a:t>1:40</a:t>
                      </a:r>
                      <a:endParaRPr lang="en-US" sz="1500" b="0" i="1" kern="1200" dirty="0">
                        <a:ln>
                          <a:solidFill>
                            <a:schemeClr val="bg1">
                              <a:alpha val="0"/>
                            </a:schemeClr>
                          </a:solidFill>
                        </a:ln>
                        <a:solidFill>
                          <a:srgbClr val="595959">
                            <a:alpha val="99000"/>
                          </a:srgbClr>
                        </a:solidFill>
                        <a:latin typeface="+mn-lt"/>
                        <a:ea typeface="+mn-ea"/>
                        <a:cs typeface="+mn-cs"/>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1" kern="1200" dirty="0" smtClean="0">
                          <a:ln>
                            <a:solidFill>
                              <a:schemeClr val="bg1">
                                <a:alpha val="0"/>
                              </a:schemeClr>
                            </a:solidFill>
                          </a:ln>
                          <a:solidFill>
                            <a:srgbClr val="595959">
                              <a:alpha val="99000"/>
                            </a:srgbClr>
                          </a:solidFill>
                          <a:latin typeface="+mn-lt"/>
                          <a:ea typeface="+mn-ea"/>
                          <a:cs typeface="+mn-cs"/>
                        </a:rPr>
                        <a:t>1:3000</a:t>
                      </a:r>
                      <a:endParaRPr lang="en-US" sz="1500" b="0" i="1" kern="1200" dirty="0">
                        <a:ln>
                          <a:solidFill>
                            <a:schemeClr val="bg1">
                              <a:alpha val="0"/>
                            </a:schemeClr>
                          </a:solidFill>
                        </a:ln>
                        <a:solidFill>
                          <a:srgbClr val="595959">
                            <a:alpha val="99000"/>
                          </a:srgbClr>
                        </a:solidFill>
                        <a:latin typeface="+mn-lt"/>
                        <a:ea typeface="+mn-ea"/>
                        <a:cs typeface="+mn-cs"/>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6035398" y="4547720"/>
            <a:ext cx="2731517" cy="138499"/>
          </a:xfrm>
          <a:prstGeom prst="rect">
            <a:avLst/>
          </a:prstGeom>
          <a:noFill/>
        </p:spPr>
        <p:txBody>
          <a:bodyPr wrap="none" lIns="0" tIns="0" rIns="0" bIns="0" rtlCol="0" anchor="b" anchorCtr="0">
            <a:spAutoFit/>
          </a:bodyPr>
          <a:lstStyle/>
          <a:p>
            <a:pPr defTabSz="685800">
              <a:defRPr/>
            </a:pPr>
            <a:r>
              <a:rPr lang="en-US" sz="9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468791" y="3421858"/>
            <a:ext cx="1071562" cy="80367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4435673" y="3334346"/>
            <a:ext cx="510778" cy="84177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2677949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328075" y="3581362"/>
            <a:ext cx="3887407" cy="52384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a:r>
              <a:rPr lang="en-US" sz="1600" dirty="0">
                <a:solidFill>
                  <a:prstClr val="white"/>
                </a:solidFill>
                <a:latin typeface="Segoe UI" pitchFamily="34" charset="0"/>
                <a:cs typeface="Segoe UI" pitchFamily="34" charset="0"/>
              </a:rPr>
              <a:t>Distributed Storage</a:t>
            </a:r>
          </a:p>
          <a:p>
            <a:pPr algn="ctr"/>
            <a:r>
              <a:rPr lang="en-US" sz="1600" dirty="0">
                <a:solidFill>
                  <a:prstClr val="white"/>
                </a:solidFill>
                <a:latin typeface="Segoe UI" pitchFamily="34" charset="0"/>
                <a:cs typeface="Segoe UI" pitchFamily="34" charset="0"/>
              </a:rPr>
              <a:t>(HDFS)</a:t>
            </a:r>
            <a:endParaRPr lang="en-US" sz="1600" dirty="0">
              <a:solidFill>
                <a:prstClr val="white"/>
              </a:solidFill>
            </a:endParaRPr>
          </a:p>
        </p:txBody>
      </p:sp>
      <p:sp>
        <p:nvSpPr>
          <p:cNvPr id="31" name="Rectangle 30"/>
          <p:cNvSpPr/>
          <p:nvPr/>
        </p:nvSpPr>
        <p:spPr bwMode="auto">
          <a:xfrm>
            <a:off x="3210971" y="2260870"/>
            <a:ext cx="1108479" cy="5605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600" b="1" spc="-29" dirty="0">
                <a:solidFill>
                  <a:schemeClr val="accent1">
                    <a:lumMod val="40000"/>
                    <a:lumOff val="60000"/>
                  </a:schemeClr>
                </a:solidFill>
                <a:latin typeface="Segoe UI" pitchFamily="34" charset="0"/>
                <a:ea typeface="Segoe UI" pitchFamily="34" charset="0"/>
                <a:cs typeface="Segoe UI" pitchFamily="34" charset="0"/>
              </a:rPr>
              <a:t>Query</a:t>
            </a:r>
          </a:p>
          <a:p>
            <a:pPr algn="ctr" defTabSz="513965" fontAlgn="base">
              <a:spcBef>
                <a:spcPct val="0"/>
              </a:spcBef>
              <a:spcAft>
                <a:spcPct val="0"/>
              </a:spcAft>
            </a:pPr>
            <a:r>
              <a:rPr lang="en-US" sz="1600" b="1" spc="-2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040512" y="2866317"/>
            <a:ext cx="2277411" cy="67439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a:r>
              <a:rPr lang="en-US" sz="1600" dirty="0">
                <a:solidFill>
                  <a:prstClr val="white"/>
                </a:solidFill>
                <a:latin typeface="Segoe UI" pitchFamily="34" charset="0"/>
                <a:cs typeface="Segoe UI" pitchFamily="34" charset="0"/>
              </a:rPr>
              <a:t>Distributed Processing</a:t>
            </a:r>
          </a:p>
          <a:p>
            <a:pPr algn="ctr"/>
            <a:r>
              <a:rPr lang="en-US" sz="1600" dirty="0">
                <a:solidFill>
                  <a:prstClr val="white"/>
                </a:solidFill>
                <a:latin typeface="Segoe UI" pitchFamily="34" charset="0"/>
                <a:cs typeface="Segoe UI" pitchFamily="34" charset="0"/>
              </a:rPr>
              <a:t>(MapReduce)</a:t>
            </a:r>
            <a:endParaRPr lang="en-US" sz="1600" dirty="0">
              <a:solidFill>
                <a:prstClr val="white"/>
              </a:solidFill>
            </a:endParaRPr>
          </a:p>
        </p:txBody>
      </p:sp>
      <p:sp>
        <p:nvSpPr>
          <p:cNvPr id="35" name="Rectangle 34"/>
          <p:cNvSpPr/>
          <p:nvPr/>
        </p:nvSpPr>
        <p:spPr bwMode="auto">
          <a:xfrm>
            <a:off x="2040514" y="2262023"/>
            <a:ext cx="1127756" cy="56131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5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513965" fontAlgn="base">
              <a:spcBef>
                <a:spcPct val="0"/>
              </a:spcBef>
              <a:spcAft>
                <a:spcPct val="0"/>
              </a:spcAft>
            </a:pPr>
            <a:r>
              <a:rPr lang="en-US" sz="15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328074" y="2268761"/>
            <a:ext cx="664411" cy="127195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328074" y="1757309"/>
            <a:ext cx="2989850" cy="46407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513965" fontAlgn="base">
              <a:spcBef>
                <a:spcPct val="0"/>
              </a:spcBef>
              <a:spcAft>
                <a:spcPct val="0"/>
              </a:spcAft>
            </a:pP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200" spc="-2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5245823" y="1140739"/>
            <a:ext cx="578915" cy="359075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513965" fontAlgn="base">
              <a:spcBef>
                <a:spcPct val="0"/>
              </a:spcBef>
              <a:spcAft>
                <a:spcPct val="0"/>
              </a:spcAft>
            </a:pP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200" spc="-29" dirty="0">
                <a:solidFill>
                  <a:srgbClr val="7030A0"/>
                </a:solidFill>
                <a:latin typeface="Segoe UI" pitchFamily="34" charset="0"/>
                <a:ea typeface="Segoe UI" pitchFamily="34" charset="0"/>
                <a:cs typeface="Segoe UI" pitchFamily="34" charset="0"/>
              </a:rPr>
              <a:t>ODBC</a:t>
            </a: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5866537" y="1140740"/>
            <a:ext cx="1214076" cy="102464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4467981" y="1140741"/>
            <a:ext cx="733615" cy="575922"/>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2894382" y="1141895"/>
            <a:ext cx="733615" cy="575922"/>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3681451" y="1140741"/>
            <a:ext cx="733615" cy="575922"/>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701131" y="2648511"/>
            <a:ext cx="578915" cy="145669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4366557" y="3876788"/>
            <a:ext cx="589634" cy="108612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954594" y="3878207"/>
            <a:ext cx="589634" cy="10832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116455" y="1134002"/>
            <a:ext cx="733615" cy="5759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329386" y="1134002"/>
            <a:ext cx="733615" cy="5759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707769" y="1140743"/>
            <a:ext cx="578915" cy="146907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100" spc="-2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3220782" y="3878207"/>
            <a:ext cx="589634" cy="10832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4362150" y="1757308"/>
            <a:ext cx="842284" cy="178340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5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5866128" y="3302525"/>
            <a:ext cx="1220345" cy="142897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21782" y="283429"/>
            <a:ext cx="8710373" cy="415391"/>
          </a:xfrm>
          <a:prstGeom prst="rect">
            <a:avLst/>
          </a:prstGeom>
        </p:spPr>
        <p:txBody>
          <a:bodyPr lIns="47987" tIns="23994" rIns="47987" bIns="23994">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514169"/>
            <a:r>
              <a:rPr lang="en-US" sz="3699" dirty="0">
                <a:latin typeface="Segoe UI" pitchFamily="34" charset="0"/>
                <a:ea typeface="Segoe UI" pitchFamily="34" charset="0"/>
                <a:cs typeface="Segoe UI" pitchFamily="34" charset="0"/>
              </a:rPr>
              <a:t>HDINSIGHT / HADOOP </a:t>
            </a:r>
            <a:r>
              <a:rPr lang="en-US" sz="3699" dirty="0">
                <a:latin typeface="Segoe UI" pitchFamily="34" charset="0"/>
                <a:ea typeface="Segoe UI" pitchFamily="34" charset="0"/>
                <a:cs typeface="Segoe UI" pitchFamily="34" charset="0"/>
              </a:rPr>
              <a:t>Eco-System</a:t>
            </a:r>
            <a:endParaRPr lang="en-US" sz="3699" dirty="0">
              <a:latin typeface="Segoe UI" pitchFamily="34" charset="0"/>
              <a:ea typeface="Segoe UI" pitchFamily="34" charset="0"/>
              <a:cs typeface="Segoe UI" pitchFamily="34" charset="0"/>
            </a:endParaRPr>
          </a:p>
        </p:txBody>
      </p:sp>
      <p:sp>
        <p:nvSpPr>
          <p:cNvPr id="28" name="Rectangle 27"/>
          <p:cNvSpPr/>
          <p:nvPr/>
        </p:nvSpPr>
        <p:spPr bwMode="auto">
          <a:xfrm rot="16200000">
            <a:off x="2096112" y="3878207"/>
            <a:ext cx="589634" cy="10832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5868964" y="2198728"/>
            <a:ext cx="1214076" cy="107045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7245651" y="1102369"/>
            <a:ext cx="1597797" cy="3516319"/>
          </a:xfrm>
          <a:prstGeom prst="rect">
            <a:avLst/>
          </a:prstGeom>
          <a:noFill/>
        </p:spPr>
        <p:txBody>
          <a:bodyPr wrap="square" lIns="68553" tIns="34276" rIns="68553" bIns="34276" rtlCol="0">
            <a:spAutoFit/>
          </a:bodyPr>
          <a:lstStyle/>
          <a:p>
            <a:r>
              <a:rPr lang="en-US" sz="1600" u="sng" dirty="0"/>
              <a:t>Legend</a:t>
            </a:r>
          </a:p>
          <a:p>
            <a:r>
              <a:rPr lang="en-US" sz="1600" dirty="0">
                <a:solidFill>
                  <a:srgbClr val="FF0000"/>
                </a:solidFill>
              </a:rPr>
              <a:t>Red = Core Hadoop</a:t>
            </a:r>
          </a:p>
          <a:p>
            <a:r>
              <a:rPr lang="en-US" sz="1600" dirty="0">
                <a:solidFill>
                  <a:schemeClr val="accent6"/>
                </a:solidFill>
              </a:rPr>
              <a:t>Blue = Data processing</a:t>
            </a:r>
          </a:p>
          <a:p>
            <a:r>
              <a:rPr lang="en-US" sz="1600" dirty="0">
                <a:solidFill>
                  <a:srgbClr val="7030A0"/>
                </a:solidFill>
              </a:rPr>
              <a:t>Purple = Microsoft integration points and value adds</a:t>
            </a:r>
          </a:p>
          <a:p>
            <a:r>
              <a:rPr lang="en-US" sz="1600" dirty="0">
                <a:solidFill>
                  <a:schemeClr val="accent1"/>
                </a:solidFill>
              </a:rPr>
              <a:t>Orange = Data Movement</a:t>
            </a:r>
          </a:p>
          <a:p>
            <a:r>
              <a:rPr lang="en-US" sz="1600" dirty="0">
                <a:solidFill>
                  <a:schemeClr val="accent4">
                    <a:lumMod val="75000"/>
                  </a:schemeClr>
                </a:solidFill>
              </a:rPr>
              <a:t>Green = </a:t>
            </a:r>
            <a:r>
              <a:rPr lang="en-US" sz="1600" dirty="0">
                <a:solidFill>
                  <a:schemeClr val="accent4">
                    <a:lumMod val="75000"/>
                  </a:schemeClr>
                </a:solidFill>
              </a:rPr>
              <a:t>Packages</a:t>
            </a:r>
            <a:endParaRPr lang="en-US" sz="1600" dirty="0">
              <a:solidFill>
                <a:schemeClr val="accent4">
                  <a:lumMod val="75000"/>
                </a:schemeClr>
              </a:solidFill>
            </a:endParaRPr>
          </a:p>
        </p:txBody>
      </p:sp>
    </p:spTree>
    <p:extLst>
      <p:ext uri="{BB962C8B-B14F-4D97-AF65-F5344CB8AC3E}">
        <p14:creationId xmlns:p14="http://schemas.microsoft.com/office/powerpoint/2010/main" val="39136089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Magnetic Disk 30"/>
          <p:cNvSpPr/>
          <p:nvPr/>
        </p:nvSpPr>
        <p:spPr>
          <a:xfrm>
            <a:off x="6628865" y="3263148"/>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32" name="Flowchart: Magnetic Disk 31"/>
          <p:cNvSpPr/>
          <p:nvPr/>
        </p:nvSpPr>
        <p:spPr>
          <a:xfrm>
            <a:off x="6628866" y="2603385"/>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33" name="Flowchart: Magnetic Disk 32"/>
          <p:cNvSpPr/>
          <p:nvPr/>
        </p:nvSpPr>
        <p:spPr>
          <a:xfrm>
            <a:off x="6628866" y="1943620"/>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2399" dirty="0"/>
              <a:t>Front end</a:t>
            </a:r>
          </a:p>
        </p:txBody>
      </p:sp>
      <p:sp>
        <p:nvSpPr>
          <p:cNvPr id="28" name="Flowchart: Magnetic Disk 27"/>
          <p:cNvSpPr/>
          <p:nvPr/>
        </p:nvSpPr>
        <p:spPr>
          <a:xfrm>
            <a:off x="6343189" y="3377062"/>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29" name="Flowchart: Magnetic Disk 28"/>
          <p:cNvSpPr/>
          <p:nvPr/>
        </p:nvSpPr>
        <p:spPr>
          <a:xfrm>
            <a:off x="6343189" y="2717298"/>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30" name="Flowchart: Magnetic Disk 29"/>
          <p:cNvSpPr/>
          <p:nvPr/>
        </p:nvSpPr>
        <p:spPr>
          <a:xfrm>
            <a:off x="6343189" y="2057534"/>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2399" dirty="0"/>
              <a:t>Front end</a:t>
            </a:r>
          </a:p>
        </p:txBody>
      </p:sp>
      <p:sp>
        <p:nvSpPr>
          <p:cNvPr id="26" name="Flowchart: Magnetic Disk 25"/>
          <p:cNvSpPr/>
          <p:nvPr/>
        </p:nvSpPr>
        <p:spPr>
          <a:xfrm>
            <a:off x="6057513" y="3491686"/>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t>Stream Layer</a:t>
            </a:r>
          </a:p>
        </p:txBody>
      </p:sp>
      <p:sp>
        <p:nvSpPr>
          <p:cNvPr id="25" name="Flowchart: Magnetic Disk 24"/>
          <p:cNvSpPr/>
          <p:nvPr/>
        </p:nvSpPr>
        <p:spPr>
          <a:xfrm>
            <a:off x="6057514" y="2831923"/>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t>Partition Layer</a:t>
            </a:r>
          </a:p>
        </p:txBody>
      </p:sp>
      <p:sp>
        <p:nvSpPr>
          <p:cNvPr id="4" name="Title 3"/>
          <p:cNvSpPr>
            <a:spLocks noGrp="1"/>
          </p:cNvSpPr>
          <p:nvPr>
            <p:ph type="title"/>
          </p:nvPr>
        </p:nvSpPr>
        <p:spPr/>
        <p:txBody>
          <a:bodyPr>
            <a:normAutofit fontScale="90000"/>
          </a:bodyPr>
          <a:lstStyle/>
          <a:p>
            <a:r>
              <a:rPr lang="en-US" sz="3999" dirty="0"/>
              <a:t>HDFS on Azure: Tale of two File Systems</a:t>
            </a:r>
          </a:p>
        </p:txBody>
      </p:sp>
      <p:sp>
        <p:nvSpPr>
          <p:cNvPr id="9" name="Oval 8"/>
          <p:cNvSpPr/>
          <p:nvPr/>
        </p:nvSpPr>
        <p:spPr>
          <a:xfrm>
            <a:off x="1514766" y="1811496"/>
            <a:ext cx="2171135" cy="10284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solidFill>
                  <a:schemeClr val="tx2"/>
                </a:solidFill>
              </a:rPr>
              <a:t>Name Node</a:t>
            </a:r>
          </a:p>
          <a:p>
            <a:pPr algn="ctr"/>
            <a:endParaRPr lang="en-US" sz="2399" dirty="0">
              <a:solidFill>
                <a:schemeClr val="tx2"/>
              </a:solidFill>
            </a:endParaRPr>
          </a:p>
          <a:p>
            <a:pPr algn="ctr"/>
            <a:r>
              <a:rPr lang="en-US" sz="2399" dirty="0"/>
              <a:t>de</a:t>
            </a:r>
            <a:endParaRPr lang="en-US" sz="2399" dirty="0"/>
          </a:p>
          <a:p>
            <a:pPr algn="ctr"/>
            <a:endParaRPr lang="en-US" sz="2399" dirty="0"/>
          </a:p>
          <a:p>
            <a:pPr algn="ctr"/>
            <a:r>
              <a:rPr lang="en-US" sz="2399" dirty="0"/>
              <a:t> </a:t>
            </a:r>
          </a:p>
        </p:txBody>
      </p:sp>
      <p:sp>
        <p:nvSpPr>
          <p:cNvPr id="10" name="Oval 9"/>
          <p:cNvSpPr/>
          <p:nvPr/>
        </p:nvSpPr>
        <p:spPr>
          <a:xfrm>
            <a:off x="134303" y="3245205"/>
            <a:ext cx="2171135" cy="10284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solidFill>
                  <a:schemeClr val="tx2"/>
                </a:solidFill>
              </a:rPr>
              <a:t>Data Node</a:t>
            </a:r>
          </a:p>
          <a:p>
            <a:pPr algn="ctr"/>
            <a:endParaRPr lang="en-US" sz="2399" dirty="0"/>
          </a:p>
          <a:p>
            <a:pPr algn="ctr"/>
            <a:endParaRPr lang="en-US" sz="2399" dirty="0"/>
          </a:p>
        </p:txBody>
      </p:sp>
      <p:sp>
        <p:nvSpPr>
          <p:cNvPr id="11" name="Oval 10"/>
          <p:cNvSpPr/>
          <p:nvPr/>
        </p:nvSpPr>
        <p:spPr>
          <a:xfrm>
            <a:off x="2778154" y="3185906"/>
            <a:ext cx="2171135" cy="10284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solidFill>
                  <a:schemeClr val="tx2"/>
                </a:solidFill>
              </a:rPr>
              <a:t>Data Node</a:t>
            </a:r>
          </a:p>
          <a:p>
            <a:pPr algn="ctr"/>
            <a:endParaRPr lang="en-US" sz="2399" dirty="0"/>
          </a:p>
          <a:p>
            <a:pPr algn="ctr"/>
            <a:endParaRPr lang="en-US" sz="2399" dirty="0"/>
          </a:p>
        </p:txBody>
      </p:sp>
      <p:sp>
        <p:nvSpPr>
          <p:cNvPr id="8" name="Flowchart: Magnetic Disk 7"/>
          <p:cNvSpPr/>
          <p:nvPr/>
        </p:nvSpPr>
        <p:spPr>
          <a:xfrm>
            <a:off x="2222569" y="2089143"/>
            <a:ext cx="685622" cy="527698"/>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13" name="Flowchart: Magnetic Disk 12"/>
          <p:cNvSpPr/>
          <p:nvPr/>
        </p:nvSpPr>
        <p:spPr>
          <a:xfrm>
            <a:off x="857208" y="3569685"/>
            <a:ext cx="685622" cy="562666"/>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14" name="Flowchart: Magnetic Disk 13"/>
          <p:cNvSpPr/>
          <p:nvPr/>
        </p:nvSpPr>
        <p:spPr>
          <a:xfrm>
            <a:off x="3583838" y="3569686"/>
            <a:ext cx="685622" cy="556265"/>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19" name="Flowchart: Magnetic Disk 18"/>
          <p:cNvSpPr/>
          <p:nvPr/>
        </p:nvSpPr>
        <p:spPr>
          <a:xfrm>
            <a:off x="6057514" y="2172160"/>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2250" dirty="0"/>
              <a:t>Front end</a:t>
            </a:r>
          </a:p>
        </p:txBody>
      </p:sp>
      <p:sp>
        <p:nvSpPr>
          <p:cNvPr id="20" name="Rectangle 19"/>
          <p:cNvSpPr/>
          <p:nvPr/>
        </p:nvSpPr>
        <p:spPr>
          <a:xfrm>
            <a:off x="458272" y="971967"/>
            <a:ext cx="8027484" cy="457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2399" dirty="0"/>
              <a:t>HDFS API</a:t>
            </a:r>
          </a:p>
        </p:txBody>
      </p:sp>
      <p:sp>
        <p:nvSpPr>
          <p:cNvPr id="21" name="TextBox 20"/>
          <p:cNvSpPr txBox="1"/>
          <p:nvPr/>
        </p:nvSpPr>
        <p:spPr>
          <a:xfrm>
            <a:off x="203068" y="4477026"/>
            <a:ext cx="4775294" cy="715296"/>
          </a:xfrm>
          <a:prstGeom prst="rect">
            <a:avLst/>
          </a:prstGeom>
          <a:noFill/>
        </p:spPr>
        <p:txBody>
          <a:bodyPr wrap="square" lIns="68553" tIns="34276" rIns="68553" bIns="34276" rtlCol="0">
            <a:spAutoFit/>
          </a:bodyPr>
          <a:lstStyle/>
          <a:p>
            <a:r>
              <a:rPr lang="en-US" sz="2099" b="1" dirty="0">
                <a:solidFill>
                  <a:schemeClr val="accent2"/>
                </a:solidFill>
              </a:rPr>
              <a:t>DFS (1 Data Node per Worker Role)</a:t>
            </a:r>
          </a:p>
          <a:p>
            <a:r>
              <a:rPr lang="en-US" sz="2099" b="1" dirty="0">
                <a:solidFill>
                  <a:schemeClr val="accent2"/>
                </a:solidFill>
              </a:rPr>
              <a:t>and Compute Cluster</a:t>
            </a:r>
          </a:p>
        </p:txBody>
      </p:sp>
      <p:sp>
        <p:nvSpPr>
          <p:cNvPr id="22" name="Rectangle 21"/>
          <p:cNvSpPr/>
          <p:nvPr/>
        </p:nvSpPr>
        <p:spPr>
          <a:xfrm>
            <a:off x="5384942" y="4541762"/>
            <a:ext cx="2787440" cy="392259"/>
          </a:xfrm>
          <a:prstGeom prst="rect">
            <a:avLst/>
          </a:prstGeom>
        </p:spPr>
        <p:txBody>
          <a:bodyPr wrap="none" lIns="68553" tIns="34276" rIns="68553" bIns="34276">
            <a:spAutoFit/>
          </a:bodyPr>
          <a:lstStyle/>
          <a:p>
            <a:r>
              <a:rPr lang="en-US" sz="2099" b="1" dirty="0">
                <a:solidFill>
                  <a:schemeClr val="accent2"/>
                </a:solidFill>
              </a:rPr>
              <a:t>Azure Storage </a:t>
            </a:r>
            <a:r>
              <a:rPr lang="en-US" sz="2099" b="1" dirty="0">
                <a:solidFill>
                  <a:schemeClr val="accent2"/>
                </a:solidFill>
              </a:rPr>
              <a:t>(</a:t>
            </a:r>
            <a:r>
              <a:rPr lang="en-US" sz="2099" b="1" dirty="0">
                <a:solidFill>
                  <a:schemeClr val="accent2"/>
                </a:solidFill>
              </a:rPr>
              <a:t>ASV) </a:t>
            </a:r>
          </a:p>
        </p:txBody>
      </p:sp>
      <p:sp>
        <p:nvSpPr>
          <p:cNvPr id="23" name="TextBox 22"/>
          <p:cNvSpPr txBox="1"/>
          <p:nvPr/>
        </p:nvSpPr>
        <p:spPr>
          <a:xfrm>
            <a:off x="2428929" y="3631790"/>
            <a:ext cx="418971" cy="438425"/>
          </a:xfrm>
          <a:prstGeom prst="rect">
            <a:avLst/>
          </a:prstGeom>
          <a:noFill/>
        </p:spPr>
        <p:txBody>
          <a:bodyPr wrap="none" lIns="68553" tIns="34276" rIns="68553" bIns="34276" rtlCol="0">
            <a:spAutoFit/>
          </a:bodyPr>
          <a:lstStyle/>
          <a:p>
            <a:r>
              <a:rPr lang="en-US" sz="2399" b="1" dirty="0">
                <a:solidFill>
                  <a:srgbClr val="FF0000"/>
                </a:solidFill>
              </a:rPr>
              <a:t>…</a:t>
            </a:r>
          </a:p>
        </p:txBody>
      </p:sp>
      <p:sp>
        <p:nvSpPr>
          <p:cNvPr id="24" name="Rectangle 23"/>
          <p:cNvSpPr/>
          <p:nvPr/>
        </p:nvSpPr>
        <p:spPr>
          <a:xfrm>
            <a:off x="5000512" y="1456150"/>
            <a:ext cx="4113728" cy="438425"/>
          </a:xfrm>
          <a:prstGeom prst="rect">
            <a:avLst/>
          </a:prstGeom>
        </p:spPr>
        <p:txBody>
          <a:bodyPr wrap="square" lIns="68553" tIns="34276" rIns="68553" bIns="34276">
            <a:spAutoFit/>
          </a:bodyPr>
          <a:lstStyle/>
          <a:p>
            <a:pPr algn="ctr"/>
            <a:r>
              <a:rPr lang="en-US" sz="2399" dirty="0">
                <a:solidFill>
                  <a:schemeClr val="tx2"/>
                </a:solidFill>
              </a:rPr>
              <a:t>Azure </a:t>
            </a:r>
            <a:r>
              <a:rPr lang="en-US" sz="2399" dirty="0">
                <a:solidFill>
                  <a:schemeClr val="tx2"/>
                </a:solidFill>
              </a:rPr>
              <a:t>Blob Storage</a:t>
            </a:r>
          </a:p>
        </p:txBody>
      </p:sp>
      <p:cxnSp>
        <p:nvCxnSpPr>
          <p:cNvPr id="3" name="Straight Arrow Connector 2"/>
          <p:cNvCxnSpPr>
            <a:stCxn id="9" idx="3"/>
          </p:cNvCxnSpPr>
          <p:nvPr/>
        </p:nvCxnSpPr>
        <p:spPr>
          <a:xfrm flipH="1">
            <a:off x="1200019" y="2689317"/>
            <a:ext cx="632702" cy="49658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3367945" y="2689317"/>
            <a:ext cx="495776" cy="49658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158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Storage (ASV)</a:t>
            </a:r>
            <a:endParaRPr lang="en-US" dirty="0"/>
          </a:p>
        </p:txBody>
      </p:sp>
      <p:sp>
        <p:nvSpPr>
          <p:cNvPr id="3" name="Content Placeholder 2"/>
          <p:cNvSpPr>
            <a:spLocks noGrp="1"/>
          </p:cNvSpPr>
          <p:nvPr>
            <p:ph idx="4294967295"/>
          </p:nvPr>
        </p:nvSpPr>
        <p:spPr>
          <a:xfrm>
            <a:off x="435712" y="1125984"/>
            <a:ext cx="8227457" cy="3586039"/>
          </a:xfrm>
          <a:prstGeom prst="rect">
            <a:avLst/>
          </a:prstGeom>
        </p:spPr>
        <p:txBody>
          <a:bodyPr vert="horz" wrap="square" lIns="68553" tIns="34276" rIns="68553" bIns="34276" rtlCol="0">
            <a:normAutofit fontScale="92500" lnSpcReduction="20000"/>
          </a:bodyPr>
          <a:lstStyle/>
          <a:p>
            <a:pPr marL="257078" indent="-257078"/>
            <a:r>
              <a:rPr lang="en-US" sz="2099" dirty="0"/>
              <a:t>Default file system for </a:t>
            </a:r>
            <a:r>
              <a:rPr lang="en-US" sz="2099" dirty="0" err="1"/>
              <a:t>HDInsight</a:t>
            </a:r>
            <a:r>
              <a:rPr lang="en-US" sz="2099" dirty="0"/>
              <a:t> Service</a:t>
            </a:r>
          </a:p>
          <a:p>
            <a:pPr marL="257078" indent="-257078"/>
            <a:r>
              <a:rPr lang="en-US" sz="2099" dirty="0"/>
              <a:t>Provides sharable, persistent, highly-scalable Storage with high availability (Azure Blob Store)</a:t>
            </a:r>
          </a:p>
          <a:p>
            <a:pPr marL="257078" indent="-257078"/>
            <a:r>
              <a:rPr lang="en-US" sz="2099" dirty="0"/>
              <a:t>Azure storage itself does </a:t>
            </a:r>
            <a:r>
              <a:rPr lang="en-US" sz="2099" dirty="0"/>
              <a:t>not provide compute</a:t>
            </a:r>
          </a:p>
          <a:p>
            <a:pPr marL="257078" indent="-257078"/>
            <a:r>
              <a:rPr lang="en-US" sz="2099" dirty="0"/>
              <a:t>Fast access from compute nodes to data in same data center</a:t>
            </a:r>
          </a:p>
          <a:p>
            <a:pPr marL="257078" indent="-257078"/>
            <a:r>
              <a:rPr lang="en-US" sz="2099" dirty="0"/>
              <a:t>Several file systems, addressable via:</a:t>
            </a:r>
            <a:br>
              <a:rPr lang="en-US" sz="2099" dirty="0"/>
            </a:br>
            <a:r>
              <a:rPr lang="en-US" sz="2099" dirty="0" err="1">
                <a:latin typeface="Consolas" pitchFamily="49" charset="0"/>
                <a:cs typeface="Consolas" pitchFamily="49" charset="0"/>
              </a:rPr>
              <a:t>asv</a:t>
            </a:r>
            <a:r>
              <a:rPr lang="en-US" sz="2099" dirty="0">
                <a:latin typeface="Consolas" pitchFamily="49" charset="0"/>
                <a:cs typeface="Consolas" pitchFamily="49" charset="0"/>
              </a:rPr>
              <a:t>[s]:&lt;container&gt;@&lt;account&gt;.blob.core.windows.net/&lt;path&gt;</a:t>
            </a:r>
          </a:p>
          <a:p>
            <a:pPr marL="257078" indent="-257078"/>
            <a:r>
              <a:rPr lang="en-US" sz="2099" dirty="0"/>
              <a:t>Requires storage key in </a:t>
            </a:r>
            <a:r>
              <a:rPr lang="en-US" sz="2099" dirty="0"/>
              <a:t>core-site.xml:</a:t>
            </a:r>
            <a:r>
              <a:rPr lang="en-US" sz="2099" dirty="0"/>
              <a:t/>
            </a:r>
            <a:br>
              <a:rPr lang="en-US" sz="2099" dirty="0"/>
            </a:br>
            <a:r>
              <a:rPr lang="en-US" sz="2099" dirty="0">
                <a:latin typeface="Consolas" pitchFamily="49" charset="0"/>
                <a:cs typeface="Consolas" pitchFamily="49" charset="0"/>
              </a:rPr>
              <a:t>&lt;property&gt;</a:t>
            </a:r>
            <a:br>
              <a:rPr lang="en-US" sz="2099" dirty="0">
                <a:latin typeface="Consolas" pitchFamily="49" charset="0"/>
                <a:cs typeface="Consolas" pitchFamily="49" charset="0"/>
              </a:rPr>
            </a:br>
            <a:r>
              <a:rPr lang="en-US" sz="2099" dirty="0">
                <a:latin typeface="Consolas" pitchFamily="49" charset="0"/>
                <a:cs typeface="Consolas" pitchFamily="49" charset="0"/>
              </a:rPr>
              <a:t>  &lt;name&gt;</a:t>
            </a:r>
            <a:r>
              <a:rPr lang="en-US" sz="2099" dirty="0" err="1">
                <a:latin typeface="Consolas" pitchFamily="49" charset="0"/>
                <a:cs typeface="Consolas" pitchFamily="49" charset="0"/>
              </a:rPr>
              <a:t>fs.azure.account.key.accountname</a:t>
            </a:r>
            <a:r>
              <a:rPr lang="en-US" sz="2099" dirty="0">
                <a:latin typeface="Consolas" pitchFamily="49" charset="0"/>
                <a:cs typeface="Consolas" pitchFamily="49" charset="0"/>
              </a:rPr>
              <a:t>&lt;/name&gt;</a:t>
            </a:r>
            <a:br>
              <a:rPr lang="en-US" sz="2099" dirty="0">
                <a:latin typeface="Consolas" pitchFamily="49" charset="0"/>
                <a:cs typeface="Consolas" pitchFamily="49" charset="0"/>
              </a:rPr>
            </a:br>
            <a:r>
              <a:rPr lang="en-US" sz="2099" dirty="0">
                <a:latin typeface="Consolas" pitchFamily="49" charset="0"/>
                <a:cs typeface="Consolas" pitchFamily="49" charset="0"/>
              </a:rPr>
              <a:t>  &lt;value&gt;</a:t>
            </a:r>
            <a:r>
              <a:rPr lang="en-US" sz="2099" dirty="0" err="1">
                <a:latin typeface="Consolas" pitchFamily="49" charset="0"/>
                <a:cs typeface="Consolas" pitchFamily="49" charset="0"/>
              </a:rPr>
              <a:t>enterthekeyvaluehere</a:t>
            </a:r>
            <a:r>
              <a:rPr lang="en-US" sz="2099" dirty="0">
                <a:latin typeface="Consolas" pitchFamily="49" charset="0"/>
                <a:cs typeface="Consolas" pitchFamily="49" charset="0"/>
              </a:rPr>
              <a:t>&lt;/value&gt;</a:t>
            </a:r>
            <a:br>
              <a:rPr lang="en-US" sz="2099" dirty="0">
                <a:latin typeface="Consolas" pitchFamily="49" charset="0"/>
                <a:cs typeface="Consolas" pitchFamily="49" charset="0"/>
              </a:rPr>
            </a:br>
            <a:r>
              <a:rPr lang="en-US" sz="2099" dirty="0">
                <a:latin typeface="Consolas" pitchFamily="49" charset="0"/>
                <a:cs typeface="Consolas" pitchFamily="49" charset="0"/>
              </a:rPr>
              <a:t>&lt;/property&gt;</a:t>
            </a:r>
          </a:p>
          <a:p>
            <a:pPr marL="257078" indent="-257078"/>
            <a:endParaRPr lang="en-US" sz="2099" dirty="0"/>
          </a:p>
          <a:p>
            <a:pPr marL="471309" lvl="1" indent="-214232"/>
            <a:endParaRPr lang="en-US" dirty="0"/>
          </a:p>
        </p:txBody>
      </p:sp>
    </p:spTree>
    <p:extLst>
      <p:ext uri="{BB962C8B-B14F-4D97-AF65-F5344CB8AC3E}">
        <p14:creationId xmlns:p14="http://schemas.microsoft.com/office/powerpoint/2010/main" val="1474093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Programming HDInsight</a:t>
            </a:r>
            <a:endParaRPr lang="en-US" dirty="0"/>
          </a:p>
        </p:txBody>
      </p:sp>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70766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3762000" y="2260487"/>
            <a:ext cx="3816881" cy="1611248"/>
          </a:xfrm>
          <a:prstGeom prst="rect">
            <a:avLst/>
          </a:prstGeom>
          <a:noFill/>
          <a:ln w="9525">
            <a:noFill/>
            <a:miter lim="800000"/>
            <a:headEnd/>
            <a:tailEnd/>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32" y="546750"/>
            <a:ext cx="4229366" cy="1644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001" y="546751"/>
            <a:ext cx="2468486" cy="165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25" y="2260487"/>
            <a:ext cx="3400655" cy="19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2"/>
          <p:cNvSpPr>
            <a:spLocks noGrp="1"/>
          </p:cNvSpPr>
          <p:nvPr>
            <p:ph type="title"/>
          </p:nvPr>
        </p:nvSpPr>
        <p:spPr>
          <a:xfrm>
            <a:off x="275412" y="231440"/>
            <a:ext cx="7990807" cy="490328"/>
          </a:xfrm>
        </p:spPr>
        <p:txBody>
          <a:bodyPr>
            <a:normAutofit fontScale="90000"/>
          </a:bodyPr>
          <a:lstStyle/>
          <a:p>
            <a:r>
              <a:rPr lang="en-US" dirty="0" smtClean="0"/>
              <a:t>Windows Azure - </a:t>
            </a:r>
            <a:r>
              <a:rPr lang="ru-RU" dirty="0" smtClean="0"/>
              <a:t>инфраструктура</a:t>
            </a:r>
            <a:br>
              <a:rPr lang="ru-RU" dirty="0" smtClean="0"/>
            </a:br>
            <a:endParaRPr lang="en-US" dirty="0"/>
          </a:p>
        </p:txBody>
      </p:sp>
      <p:sp>
        <p:nvSpPr>
          <p:cNvPr id="2" name="TextBox 1"/>
          <p:cNvSpPr txBox="1"/>
          <p:nvPr/>
        </p:nvSpPr>
        <p:spPr>
          <a:xfrm>
            <a:off x="319317" y="4242663"/>
            <a:ext cx="7627683" cy="784814"/>
          </a:xfrm>
          <a:prstGeom prst="rect">
            <a:avLst/>
          </a:prstGeom>
          <a:noFill/>
        </p:spPr>
        <p:txBody>
          <a:bodyPr wrap="square" lIns="91424" tIns="45712" rIns="91424" bIns="45712" rtlCol="0">
            <a:spAutoFit/>
          </a:bodyPr>
          <a:lstStyle/>
          <a:p>
            <a:pPr defTabSz="685800"/>
            <a:r>
              <a:rPr lang="ru-RU" sz="2400" dirty="0">
                <a:solidFill>
                  <a:srgbClr val="060F18"/>
                </a:solidFill>
                <a:latin typeface="Segoe UI Light" pitchFamily="34" charset="0"/>
              </a:rPr>
              <a:t>Подробнее о датацентрах </a:t>
            </a:r>
            <a:r>
              <a:rPr lang="en-US" sz="2400" dirty="0">
                <a:solidFill>
                  <a:srgbClr val="060F18"/>
                </a:solidFill>
                <a:latin typeface="Segoe UI Light" pitchFamily="34" charset="0"/>
              </a:rPr>
              <a:t>Azure:  </a:t>
            </a:r>
            <a:r>
              <a:rPr lang="en-US" sz="4500" b="1" dirty="0">
                <a:solidFill>
                  <a:srgbClr val="060F18"/>
                </a:solidFill>
                <a:latin typeface="Segoe UI Light" pitchFamily="34" charset="0"/>
                <a:hlinkClick r:id="rId6"/>
              </a:rPr>
              <a:t>ou.gs/</a:t>
            </a:r>
            <a:r>
              <a:rPr lang="en-US" sz="4500" b="1" dirty="0" err="1">
                <a:solidFill>
                  <a:srgbClr val="060F18"/>
                </a:solidFill>
                <a:latin typeface="Segoe UI Light" pitchFamily="34" charset="0"/>
                <a:hlinkClick r:id="rId6"/>
              </a:rPr>
              <a:t>wadc</a:t>
            </a:r>
            <a:endParaRPr lang="en-US" sz="3000" b="1" dirty="0">
              <a:solidFill>
                <a:srgbClr val="060F18"/>
              </a:solidFill>
              <a:latin typeface="Segoe UI Light" pitchFamily="34" charset="0"/>
            </a:endParaRPr>
          </a:p>
        </p:txBody>
      </p:sp>
    </p:spTree>
    <p:extLst>
      <p:ext uri="{BB962C8B-B14F-4D97-AF65-F5344CB8AC3E}">
        <p14:creationId xmlns:p14="http://schemas.microsoft.com/office/powerpoint/2010/main" val="71561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Programming </a:t>
            </a:r>
            <a:r>
              <a:rPr lang="en-US" dirty="0" err="1" smtClean="0"/>
              <a:t>HDInsight</a:t>
            </a:r>
            <a:endParaRPr lang="en-US" dirty="0"/>
          </a:p>
        </p:txBody>
      </p:sp>
      <p:grpSp>
        <p:nvGrpSpPr>
          <p:cNvPr id="24" name="Group 23"/>
          <p:cNvGrpSpPr/>
          <p:nvPr/>
        </p:nvGrpSpPr>
        <p:grpSpPr>
          <a:xfrm>
            <a:off x="390526" y="732375"/>
            <a:ext cx="8239277" cy="1104808"/>
            <a:chOff x="1148444" y="3034793"/>
            <a:chExt cx="9905999" cy="1151095"/>
          </a:xfrm>
        </p:grpSpPr>
        <p:sp>
          <p:nvSpPr>
            <p:cNvPr id="99" name="Rectangle 98"/>
            <p:cNvSpPr/>
            <p:nvPr/>
          </p:nvSpPr>
          <p:spPr bwMode="auto">
            <a:xfrm>
              <a:off x="2916059" y="3034793"/>
              <a:ext cx="8138384" cy="1151095"/>
            </a:xfrm>
            <a:prstGeom prst="rect">
              <a:avLst/>
            </a:prstGeom>
            <a:solidFill>
              <a:schemeClr val="accent3"/>
            </a:solidFill>
            <a:ln w="38100" cap="flat" cmpd="sng" algn="ctr">
              <a:noFill/>
              <a:prstDash val="solid"/>
              <a:headEnd type="none" w="med" len="med"/>
              <a:tailEnd type="none" w="med" len="med"/>
            </a:ln>
            <a:effectLst/>
          </p:spPr>
          <p:txBody>
            <a:bodyPr vert="horz" wrap="square" lIns="76175" tIns="38088" rIns="76175" bIns="38088" numCol="1" rtlCol="0" anchor="ctr" anchorCtr="0" compatLnSpc="1">
              <a:prstTxWarp prst="textNoShape">
                <a:avLst/>
              </a:prstTxWarp>
            </a:bodyPr>
            <a:lstStyle/>
            <a:p>
              <a:pPr algn="ctr" defTabSz="571142" fontAlgn="base">
                <a:spcBef>
                  <a:spcPct val="0"/>
                </a:spcBef>
                <a:spcAft>
                  <a:spcPct val="0"/>
                </a:spcAft>
                <a:defRPr/>
              </a:pPr>
              <a:endParaRPr lang="en-US" sz="1100" kern="0" dirty="0" err="1">
                <a:gradFill>
                  <a:gsLst>
                    <a:gs pos="0">
                      <a:srgbClr val="FFFFFF"/>
                    </a:gs>
                    <a:gs pos="100000">
                      <a:srgbClr val="FFFFFF"/>
                    </a:gs>
                  </a:gsLst>
                  <a:lin ang="5400000" scaled="0"/>
                </a:gradFill>
                <a:latin typeface="Segoe"/>
              </a:endParaRPr>
            </a:p>
          </p:txBody>
        </p:sp>
        <p:sp>
          <p:nvSpPr>
            <p:cNvPr id="100" name="Rectangle 99"/>
            <p:cNvSpPr/>
            <p:nvPr/>
          </p:nvSpPr>
          <p:spPr bwMode="auto">
            <a:xfrm>
              <a:off x="1148444" y="3034793"/>
              <a:ext cx="1767617" cy="1151095"/>
            </a:xfrm>
            <a:prstGeom prst="rect">
              <a:avLst/>
            </a:prstGeom>
            <a:solidFill>
              <a:schemeClr val="accent3">
                <a:lumMod val="50000"/>
              </a:schemeClr>
            </a:solidFill>
            <a:ln w="38100" cap="flat" cmpd="sng" algn="ctr">
              <a:noFill/>
              <a:prstDash val="solid"/>
              <a:headEnd type="none" w="med" len="med"/>
              <a:tailEnd type="none" w="med" len="med"/>
            </a:ln>
            <a:effectLst/>
          </p:spPr>
          <p:txBody>
            <a:bodyPr vert="horz" wrap="square" lIns="76175" tIns="38088" rIns="76175" bIns="38088" numCol="1" rtlCol="0" anchor="ctr" anchorCtr="0" compatLnSpc="1">
              <a:prstTxWarp prst="textNoShape">
                <a:avLst/>
              </a:prstTxWarp>
            </a:bodyPr>
            <a:lstStyle/>
            <a:p>
              <a:pPr algn="ctr" defTabSz="571142" fontAlgn="base">
                <a:spcBef>
                  <a:spcPct val="0"/>
                </a:spcBef>
                <a:spcAft>
                  <a:spcPct val="0"/>
                </a:spcAft>
                <a:defRPr/>
              </a:pPr>
              <a:endParaRPr lang="en-US" sz="1100" kern="0" dirty="0" err="1">
                <a:gradFill>
                  <a:gsLst>
                    <a:gs pos="0">
                      <a:srgbClr val="FFFFFF"/>
                    </a:gs>
                    <a:gs pos="100000">
                      <a:srgbClr val="FFFFFF"/>
                    </a:gs>
                  </a:gsLst>
                  <a:lin ang="5400000" scaled="0"/>
                </a:gradFill>
                <a:latin typeface="Segoe"/>
              </a:endParaRPr>
            </a:p>
          </p:txBody>
        </p:sp>
        <p:sp>
          <p:nvSpPr>
            <p:cNvPr id="61" name="TextBox 60"/>
            <p:cNvSpPr txBox="1"/>
            <p:nvPr/>
          </p:nvSpPr>
          <p:spPr>
            <a:xfrm>
              <a:off x="1292443" y="3321570"/>
              <a:ext cx="1340053" cy="481007"/>
            </a:xfrm>
            <a:prstGeom prst="rect">
              <a:avLst/>
            </a:prstGeom>
            <a:noFill/>
          </p:spPr>
          <p:txBody>
            <a:bodyPr wrap="square" lIns="0" tIns="0" rIns="0" bIns="0" rtlCol="0">
              <a:spAutoFit/>
            </a:bodyPr>
            <a:lstStyle/>
            <a:p>
              <a:r>
                <a:rPr lang="en-US" sz="1500" spc="-53" dirty="0">
                  <a:gradFill>
                    <a:gsLst>
                      <a:gs pos="2917">
                        <a:srgbClr val="FFFFFF"/>
                      </a:gs>
                      <a:gs pos="30000">
                        <a:srgbClr val="FFFFFF"/>
                      </a:gs>
                    </a:gsLst>
                    <a:lin ang="5400000" scaled="0"/>
                  </a:gradFill>
                </a:rPr>
                <a:t>Existing Ecosystem</a:t>
              </a:r>
            </a:p>
          </p:txBody>
        </p:sp>
        <p:sp>
          <p:nvSpPr>
            <p:cNvPr id="81" name="TextBox 80"/>
            <p:cNvSpPr txBox="1"/>
            <p:nvPr/>
          </p:nvSpPr>
          <p:spPr>
            <a:xfrm>
              <a:off x="2949552" y="3233399"/>
              <a:ext cx="7994171" cy="769343"/>
            </a:xfrm>
            <a:prstGeom prst="rect">
              <a:avLst/>
            </a:prstGeom>
            <a:noFill/>
          </p:spPr>
          <p:txBody>
            <a:bodyPr wrap="square" lIns="0" tIns="0" rIns="0" bIns="0" rtlCol="0">
              <a:spAutoFit/>
            </a:bodyPr>
            <a:lstStyle/>
            <a:p>
              <a:pPr defTabSz="571329">
                <a:defRPr/>
              </a:pPr>
              <a:r>
                <a:rPr lang="en-US" sz="2399" kern="0" dirty="0">
                  <a:solidFill>
                    <a:srgbClr val="FFFFFF"/>
                  </a:solidFill>
                  <a:cs typeface="Segoe UI" pitchFamily="34" charset="0"/>
                </a:rPr>
                <a:t>Hive, Pig, Mahout, Cascading, Scalding, </a:t>
              </a:r>
              <a:r>
                <a:rPr lang="en-US" sz="2399" kern="0" dirty="0" err="1">
                  <a:solidFill>
                    <a:srgbClr val="FFFFFF"/>
                  </a:solidFill>
                  <a:cs typeface="Segoe UI" pitchFamily="34" charset="0"/>
                </a:rPr>
                <a:t>Scoobi</a:t>
              </a:r>
              <a:r>
                <a:rPr lang="en-US" sz="2399" kern="0" dirty="0">
                  <a:solidFill>
                    <a:srgbClr val="FFFFFF"/>
                  </a:solidFill>
                  <a:cs typeface="Segoe UI" pitchFamily="34" charset="0"/>
                </a:rPr>
                <a:t>, Pegasus…</a:t>
              </a:r>
            </a:p>
          </p:txBody>
        </p:sp>
      </p:grpSp>
      <p:grpSp>
        <p:nvGrpSpPr>
          <p:cNvPr id="3" name="Group 2"/>
          <p:cNvGrpSpPr/>
          <p:nvPr/>
        </p:nvGrpSpPr>
        <p:grpSpPr>
          <a:xfrm>
            <a:off x="390523" y="1804404"/>
            <a:ext cx="8239280" cy="1104808"/>
            <a:chOff x="1148442" y="1645493"/>
            <a:chExt cx="9906001" cy="1151095"/>
          </a:xfrm>
        </p:grpSpPr>
        <p:sp>
          <p:nvSpPr>
            <p:cNvPr id="101" name="Rectangle 100"/>
            <p:cNvSpPr/>
            <p:nvPr/>
          </p:nvSpPr>
          <p:spPr bwMode="auto">
            <a:xfrm>
              <a:off x="2916059" y="1645493"/>
              <a:ext cx="8138384" cy="1151095"/>
            </a:xfrm>
            <a:prstGeom prst="rect">
              <a:avLst/>
            </a:prstGeom>
            <a:solidFill>
              <a:schemeClr val="accent2">
                <a:lumMod val="75000"/>
              </a:schemeClr>
            </a:solidFill>
            <a:ln w="38100" cap="flat" cmpd="sng" algn="ctr">
              <a:noFill/>
              <a:prstDash val="solid"/>
              <a:headEnd type="none" w="med" len="med"/>
              <a:tailEnd type="none" w="med" len="med"/>
            </a:ln>
            <a:effectLst/>
          </p:spPr>
          <p:txBody>
            <a:bodyPr vert="horz" wrap="square" lIns="76175" tIns="38088" rIns="76175" bIns="38088" numCol="1" rtlCol="0" anchor="ctr" anchorCtr="0" compatLnSpc="1">
              <a:prstTxWarp prst="textNoShape">
                <a:avLst/>
              </a:prstTxWarp>
            </a:bodyPr>
            <a:lstStyle/>
            <a:p>
              <a:pPr algn="ctr" defTabSz="571142" fontAlgn="base">
                <a:spcBef>
                  <a:spcPct val="0"/>
                </a:spcBef>
                <a:spcAft>
                  <a:spcPct val="0"/>
                </a:spcAft>
                <a:defRPr/>
              </a:pPr>
              <a:endParaRPr lang="en-US" sz="1100" kern="0" dirty="0" err="1">
                <a:gradFill>
                  <a:gsLst>
                    <a:gs pos="0">
                      <a:srgbClr val="FFFFFF"/>
                    </a:gs>
                    <a:gs pos="100000">
                      <a:srgbClr val="FFFFFF"/>
                    </a:gs>
                  </a:gsLst>
                  <a:lin ang="5400000" scaled="0"/>
                </a:gradFill>
                <a:latin typeface="Segoe"/>
              </a:endParaRPr>
            </a:p>
          </p:txBody>
        </p:sp>
        <p:sp>
          <p:nvSpPr>
            <p:cNvPr id="102" name="Rectangle 101"/>
            <p:cNvSpPr/>
            <p:nvPr/>
          </p:nvSpPr>
          <p:spPr bwMode="auto">
            <a:xfrm>
              <a:off x="1148442" y="1645493"/>
              <a:ext cx="1767617" cy="1151095"/>
            </a:xfrm>
            <a:prstGeom prst="rect">
              <a:avLst/>
            </a:prstGeom>
            <a:solidFill>
              <a:schemeClr val="accent5">
                <a:lumMod val="50000"/>
              </a:schemeClr>
            </a:solidFill>
            <a:ln w="38100" cap="flat" cmpd="sng" algn="ctr">
              <a:noFill/>
              <a:prstDash val="solid"/>
              <a:headEnd type="none" w="med" len="med"/>
              <a:tailEnd type="none" w="med" len="med"/>
            </a:ln>
            <a:effectLst/>
          </p:spPr>
          <p:txBody>
            <a:bodyPr vert="horz" wrap="square" lIns="76175" tIns="38088" rIns="76175" bIns="38088" numCol="1" rtlCol="0" anchor="ctr" anchorCtr="0" compatLnSpc="1">
              <a:prstTxWarp prst="textNoShape">
                <a:avLst/>
              </a:prstTxWarp>
            </a:bodyPr>
            <a:lstStyle/>
            <a:p>
              <a:pPr algn="ctr" defTabSz="571142" fontAlgn="base">
                <a:spcBef>
                  <a:spcPct val="0"/>
                </a:spcBef>
                <a:spcAft>
                  <a:spcPct val="0"/>
                </a:spcAft>
                <a:defRPr/>
              </a:pPr>
              <a:endParaRPr lang="en-US" sz="1100" kern="0" dirty="0" err="1">
                <a:gradFill>
                  <a:gsLst>
                    <a:gs pos="0">
                      <a:srgbClr val="FFFFFF"/>
                    </a:gs>
                    <a:gs pos="100000">
                      <a:srgbClr val="FFFFFF"/>
                    </a:gs>
                  </a:gsLst>
                  <a:lin ang="5400000" scaled="0"/>
                </a:gradFill>
                <a:latin typeface="Segoe"/>
              </a:endParaRPr>
            </a:p>
          </p:txBody>
        </p:sp>
        <p:sp>
          <p:nvSpPr>
            <p:cNvPr id="62" name="TextBox 61"/>
            <p:cNvSpPr txBox="1"/>
            <p:nvPr/>
          </p:nvSpPr>
          <p:spPr>
            <a:xfrm>
              <a:off x="1292443" y="2023929"/>
              <a:ext cx="1496673" cy="240503"/>
            </a:xfrm>
            <a:prstGeom prst="rect">
              <a:avLst/>
            </a:prstGeom>
            <a:noFill/>
          </p:spPr>
          <p:txBody>
            <a:bodyPr wrap="square" lIns="0" tIns="0" rIns="0" bIns="0" rtlCol="0">
              <a:spAutoFit/>
            </a:bodyPr>
            <a:lstStyle/>
            <a:p>
              <a:r>
                <a:rPr lang="en-US" sz="1500" spc="-53" dirty="0">
                  <a:gradFill>
                    <a:gsLst>
                      <a:gs pos="2917">
                        <a:srgbClr val="FFFFFF"/>
                      </a:gs>
                      <a:gs pos="30000">
                        <a:srgbClr val="FFFFFF"/>
                      </a:gs>
                    </a:gsLst>
                    <a:lin ang="5400000" scaled="0"/>
                  </a:gradFill>
                </a:rPr>
                <a:t>.NET</a:t>
              </a:r>
            </a:p>
          </p:txBody>
        </p:sp>
      </p:grpSp>
      <p:grpSp>
        <p:nvGrpSpPr>
          <p:cNvPr id="2" name="Group 1"/>
          <p:cNvGrpSpPr/>
          <p:nvPr/>
        </p:nvGrpSpPr>
        <p:grpSpPr>
          <a:xfrm>
            <a:off x="390102" y="2829257"/>
            <a:ext cx="8246788" cy="1104808"/>
            <a:chOff x="1133972" y="4423855"/>
            <a:chExt cx="9915029" cy="1151095"/>
          </a:xfrm>
          <a:solidFill>
            <a:schemeClr val="accent4"/>
          </a:solidFill>
        </p:grpSpPr>
        <p:sp>
          <p:nvSpPr>
            <p:cNvPr id="97" name="Rectangle 96"/>
            <p:cNvSpPr/>
            <p:nvPr/>
          </p:nvSpPr>
          <p:spPr bwMode="auto">
            <a:xfrm>
              <a:off x="2901589" y="4423855"/>
              <a:ext cx="8147412" cy="1151095"/>
            </a:xfrm>
            <a:prstGeom prst="rect">
              <a:avLst/>
            </a:prstGeom>
            <a:grpFill/>
            <a:ln w="38100" cap="flat" cmpd="sng" algn="ctr">
              <a:noFill/>
              <a:prstDash val="solid"/>
              <a:headEnd type="none" w="med" len="med"/>
              <a:tailEnd type="none" w="med" len="med"/>
            </a:ln>
            <a:effectLst/>
          </p:spPr>
          <p:txBody>
            <a:bodyPr vert="horz" wrap="square" lIns="76175" tIns="38088" rIns="76175" bIns="38088" numCol="1" rtlCol="0" anchor="ctr" anchorCtr="0" compatLnSpc="1">
              <a:prstTxWarp prst="textNoShape">
                <a:avLst/>
              </a:prstTxWarp>
            </a:bodyPr>
            <a:lstStyle/>
            <a:p>
              <a:pPr algn="ctr" defTabSz="571142" fontAlgn="base">
                <a:spcBef>
                  <a:spcPct val="0"/>
                </a:spcBef>
                <a:spcAft>
                  <a:spcPct val="0"/>
                </a:spcAft>
                <a:defRPr/>
              </a:pPr>
              <a:endParaRPr lang="en-US" sz="1100" kern="0" dirty="0" err="1">
                <a:gradFill>
                  <a:gsLst>
                    <a:gs pos="0">
                      <a:srgbClr val="FFFFFF"/>
                    </a:gs>
                    <a:gs pos="100000">
                      <a:srgbClr val="FFFFFF"/>
                    </a:gs>
                  </a:gsLst>
                  <a:lin ang="5400000" scaled="0"/>
                </a:gradFill>
                <a:latin typeface="Segoe"/>
              </a:endParaRPr>
            </a:p>
          </p:txBody>
        </p:sp>
        <p:sp>
          <p:nvSpPr>
            <p:cNvPr id="98" name="Rectangle 97"/>
            <p:cNvSpPr/>
            <p:nvPr/>
          </p:nvSpPr>
          <p:spPr bwMode="auto">
            <a:xfrm>
              <a:off x="1133972" y="4423855"/>
              <a:ext cx="1767617" cy="1151095"/>
            </a:xfrm>
            <a:prstGeom prst="rect">
              <a:avLst/>
            </a:prstGeom>
            <a:solidFill>
              <a:schemeClr val="accent4">
                <a:lumMod val="50000"/>
              </a:schemeClr>
            </a:solidFill>
            <a:ln w="38100" cap="flat" cmpd="sng" algn="ctr">
              <a:noFill/>
              <a:prstDash val="solid"/>
              <a:headEnd type="none" w="med" len="med"/>
              <a:tailEnd type="none" w="med" len="med"/>
            </a:ln>
            <a:effectLst/>
          </p:spPr>
          <p:txBody>
            <a:bodyPr vert="horz" wrap="square" lIns="76175" tIns="38088" rIns="76175" bIns="38088" numCol="1" rtlCol="0" anchor="ctr" anchorCtr="0" compatLnSpc="1">
              <a:prstTxWarp prst="textNoShape">
                <a:avLst/>
              </a:prstTxWarp>
            </a:bodyPr>
            <a:lstStyle/>
            <a:p>
              <a:pPr algn="ctr" defTabSz="571142" fontAlgn="base">
                <a:spcBef>
                  <a:spcPct val="0"/>
                </a:spcBef>
                <a:spcAft>
                  <a:spcPct val="0"/>
                </a:spcAft>
                <a:defRPr/>
              </a:pPr>
              <a:endParaRPr lang="en-US" sz="1100" kern="0" dirty="0" err="1">
                <a:gradFill>
                  <a:gsLst>
                    <a:gs pos="0">
                      <a:srgbClr val="FFFFFF"/>
                    </a:gs>
                    <a:gs pos="100000">
                      <a:srgbClr val="FFFFFF"/>
                    </a:gs>
                  </a:gsLst>
                  <a:lin ang="5400000" scaled="0"/>
                </a:gradFill>
                <a:latin typeface="Segoe"/>
              </a:endParaRPr>
            </a:p>
          </p:txBody>
        </p:sp>
        <p:sp>
          <p:nvSpPr>
            <p:cNvPr id="12" name="TextBox 11"/>
            <p:cNvSpPr txBox="1"/>
            <p:nvPr/>
          </p:nvSpPr>
          <p:spPr>
            <a:xfrm>
              <a:off x="1285183" y="4821028"/>
              <a:ext cx="1344117" cy="240503"/>
            </a:xfrm>
            <a:prstGeom prst="rect">
              <a:avLst/>
            </a:prstGeom>
            <a:solidFill>
              <a:schemeClr val="accent4">
                <a:lumMod val="50000"/>
              </a:schemeClr>
            </a:solidFill>
          </p:spPr>
          <p:txBody>
            <a:bodyPr wrap="square" lIns="0" tIns="0" rIns="0" bIns="0" rtlCol="0">
              <a:spAutoFit/>
            </a:bodyPr>
            <a:lstStyle/>
            <a:p>
              <a:r>
                <a:rPr lang="en-US" sz="1500" spc="-53" dirty="0">
                  <a:gradFill>
                    <a:gsLst>
                      <a:gs pos="2917">
                        <a:srgbClr val="FFFFFF"/>
                      </a:gs>
                      <a:gs pos="30000">
                        <a:srgbClr val="FFFFFF"/>
                      </a:gs>
                    </a:gsLst>
                    <a:lin ang="5400000" scaled="0"/>
                  </a:gradFill>
                </a:rPr>
                <a:t>JavaScript</a:t>
              </a:r>
            </a:p>
          </p:txBody>
        </p:sp>
      </p:grpSp>
      <p:grpSp>
        <p:nvGrpSpPr>
          <p:cNvPr id="36" name="Group 35"/>
          <p:cNvGrpSpPr/>
          <p:nvPr/>
        </p:nvGrpSpPr>
        <p:grpSpPr>
          <a:xfrm>
            <a:off x="384659" y="3854112"/>
            <a:ext cx="8252231" cy="1104808"/>
            <a:chOff x="1133972" y="4423855"/>
            <a:chExt cx="9915029" cy="1151095"/>
          </a:xfrm>
        </p:grpSpPr>
        <p:sp>
          <p:nvSpPr>
            <p:cNvPr id="38" name="Rectangle 37"/>
            <p:cNvSpPr/>
            <p:nvPr/>
          </p:nvSpPr>
          <p:spPr bwMode="auto">
            <a:xfrm>
              <a:off x="2901589" y="4423855"/>
              <a:ext cx="8147412" cy="1151095"/>
            </a:xfrm>
            <a:prstGeom prst="rect">
              <a:avLst/>
            </a:prstGeom>
            <a:solidFill>
              <a:schemeClr val="accent6"/>
            </a:solidFill>
            <a:ln w="38100" cap="flat" cmpd="sng" algn="ctr">
              <a:noFill/>
              <a:prstDash val="solid"/>
              <a:headEnd type="none" w="med" len="med"/>
              <a:tailEnd type="none" w="med" len="med"/>
            </a:ln>
            <a:effectLst/>
          </p:spPr>
          <p:txBody>
            <a:bodyPr vert="horz" wrap="square" lIns="76175" tIns="38088" rIns="76175" bIns="38088" numCol="1" rtlCol="0" anchor="ctr" anchorCtr="0" compatLnSpc="1">
              <a:prstTxWarp prst="textNoShape">
                <a:avLst/>
              </a:prstTxWarp>
            </a:bodyPr>
            <a:lstStyle/>
            <a:p>
              <a:pPr algn="ctr" defTabSz="571142" fontAlgn="base">
                <a:spcBef>
                  <a:spcPct val="0"/>
                </a:spcBef>
                <a:spcAft>
                  <a:spcPct val="0"/>
                </a:spcAft>
                <a:defRPr/>
              </a:pPr>
              <a:endParaRPr lang="en-US" sz="1100" kern="0" dirty="0" err="1">
                <a:gradFill>
                  <a:gsLst>
                    <a:gs pos="0">
                      <a:srgbClr val="FFFFFF"/>
                    </a:gs>
                    <a:gs pos="100000">
                      <a:srgbClr val="FFFFFF"/>
                    </a:gs>
                  </a:gsLst>
                  <a:lin ang="5400000" scaled="0"/>
                </a:gradFill>
                <a:latin typeface="Segoe"/>
              </a:endParaRPr>
            </a:p>
          </p:txBody>
        </p:sp>
        <p:sp>
          <p:nvSpPr>
            <p:cNvPr id="39" name="Rectangle 38"/>
            <p:cNvSpPr/>
            <p:nvPr/>
          </p:nvSpPr>
          <p:spPr bwMode="auto">
            <a:xfrm>
              <a:off x="1133972" y="4423855"/>
              <a:ext cx="1767617" cy="1151095"/>
            </a:xfrm>
            <a:prstGeom prst="rect">
              <a:avLst/>
            </a:prstGeom>
            <a:solidFill>
              <a:schemeClr val="accent6">
                <a:lumMod val="50000"/>
              </a:schemeClr>
            </a:solidFill>
            <a:ln w="38100" cap="flat" cmpd="sng" algn="ctr">
              <a:noFill/>
              <a:prstDash val="solid"/>
              <a:headEnd type="none" w="med" len="med"/>
              <a:tailEnd type="none" w="med" len="med"/>
            </a:ln>
            <a:effectLst/>
          </p:spPr>
          <p:txBody>
            <a:bodyPr vert="horz" wrap="square" lIns="76175" tIns="38088" rIns="76175" bIns="38088" numCol="1" rtlCol="0" anchor="ctr" anchorCtr="0" compatLnSpc="1">
              <a:prstTxWarp prst="textNoShape">
                <a:avLst/>
              </a:prstTxWarp>
            </a:bodyPr>
            <a:lstStyle/>
            <a:p>
              <a:pPr algn="ctr" defTabSz="571142" fontAlgn="base">
                <a:spcBef>
                  <a:spcPct val="0"/>
                </a:spcBef>
                <a:spcAft>
                  <a:spcPct val="0"/>
                </a:spcAft>
                <a:defRPr/>
              </a:pPr>
              <a:endParaRPr lang="en-US" sz="1100" kern="0" dirty="0" err="1">
                <a:gradFill>
                  <a:gsLst>
                    <a:gs pos="0">
                      <a:srgbClr val="FFFFFF"/>
                    </a:gs>
                    <a:gs pos="100000">
                      <a:srgbClr val="FFFFFF"/>
                    </a:gs>
                  </a:gsLst>
                  <a:lin ang="5400000" scaled="0"/>
                </a:gradFill>
                <a:latin typeface="Segoe"/>
              </a:endParaRPr>
            </a:p>
          </p:txBody>
        </p:sp>
        <p:sp>
          <p:nvSpPr>
            <p:cNvPr id="41" name="TextBox 40"/>
            <p:cNvSpPr txBox="1"/>
            <p:nvPr/>
          </p:nvSpPr>
          <p:spPr>
            <a:xfrm>
              <a:off x="1292443" y="4753180"/>
              <a:ext cx="1344117" cy="481007"/>
            </a:xfrm>
            <a:prstGeom prst="rect">
              <a:avLst/>
            </a:prstGeom>
            <a:noFill/>
          </p:spPr>
          <p:txBody>
            <a:bodyPr wrap="square" lIns="0" tIns="0" rIns="0" bIns="0" rtlCol="0">
              <a:spAutoFit/>
            </a:bodyPr>
            <a:lstStyle/>
            <a:p>
              <a:r>
                <a:rPr lang="en-US" sz="1500" spc="-53" dirty="0" err="1">
                  <a:gradFill>
                    <a:gsLst>
                      <a:gs pos="2917">
                        <a:srgbClr val="FFFFFF"/>
                      </a:gs>
                      <a:gs pos="30000">
                        <a:srgbClr val="FFFFFF"/>
                      </a:gs>
                    </a:gsLst>
                    <a:lin ang="5400000" scaled="0"/>
                  </a:gradFill>
                </a:rPr>
                <a:t>DevOps</a:t>
              </a:r>
              <a:r>
                <a:rPr lang="en-US" sz="1500" spc="-53" dirty="0">
                  <a:gradFill>
                    <a:gsLst>
                      <a:gs pos="2917">
                        <a:srgbClr val="FFFFFF"/>
                      </a:gs>
                      <a:gs pos="30000">
                        <a:srgbClr val="FFFFFF"/>
                      </a:gs>
                    </a:gsLst>
                    <a:lin ang="5400000" scaled="0"/>
                  </a:gradFill>
                </a:rPr>
                <a:t> / IT Pros</a:t>
              </a:r>
            </a:p>
          </p:txBody>
        </p:sp>
      </p:grpSp>
      <p:sp>
        <p:nvSpPr>
          <p:cNvPr id="45" name="TextBox 44"/>
          <p:cNvSpPr txBox="1"/>
          <p:nvPr/>
        </p:nvSpPr>
        <p:spPr>
          <a:xfrm>
            <a:off x="1888591" y="1981216"/>
            <a:ext cx="6649121" cy="738407"/>
          </a:xfrm>
          <a:prstGeom prst="rect">
            <a:avLst/>
          </a:prstGeom>
          <a:noFill/>
        </p:spPr>
        <p:txBody>
          <a:bodyPr wrap="square" lIns="0" tIns="0" rIns="0" bIns="0" rtlCol="0">
            <a:spAutoFit/>
          </a:bodyPr>
          <a:lstStyle/>
          <a:p>
            <a:pPr defTabSz="571329">
              <a:defRPr/>
            </a:pPr>
            <a:r>
              <a:rPr lang="en-US" sz="2399" kern="0" dirty="0">
                <a:solidFill>
                  <a:srgbClr val="FFFFFF"/>
                </a:solidFill>
                <a:cs typeface="Segoe UI" pitchFamily="34" charset="0"/>
              </a:rPr>
              <a:t> C#, F# Map/Reduce, LINQ to Hive, .NET management clients</a:t>
            </a:r>
          </a:p>
        </p:txBody>
      </p:sp>
      <p:sp>
        <p:nvSpPr>
          <p:cNvPr id="46" name="TextBox 45"/>
          <p:cNvSpPr txBox="1"/>
          <p:nvPr/>
        </p:nvSpPr>
        <p:spPr>
          <a:xfrm>
            <a:off x="1888593" y="3018781"/>
            <a:ext cx="6649121" cy="738407"/>
          </a:xfrm>
          <a:prstGeom prst="rect">
            <a:avLst/>
          </a:prstGeom>
          <a:noFill/>
        </p:spPr>
        <p:txBody>
          <a:bodyPr wrap="square" lIns="0" tIns="0" rIns="0" bIns="0" rtlCol="0">
            <a:spAutoFit/>
          </a:bodyPr>
          <a:lstStyle/>
          <a:p>
            <a:pPr defTabSz="571329">
              <a:defRPr/>
            </a:pPr>
            <a:r>
              <a:rPr lang="en-US" sz="2399" kern="0" dirty="0">
                <a:solidFill>
                  <a:srgbClr val="FFFFFF"/>
                </a:solidFill>
                <a:cs typeface="Segoe UI" pitchFamily="34" charset="0"/>
              </a:rPr>
              <a:t>JavaScript Map/Reduce, Browser hosted console, Node.js management clients</a:t>
            </a:r>
          </a:p>
        </p:txBody>
      </p:sp>
      <p:sp>
        <p:nvSpPr>
          <p:cNvPr id="48" name="TextBox 47"/>
          <p:cNvSpPr txBox="1"/>
          <p:nvPr/>
        </p:nvSpPr>
        <p:spPr>
          <a:xfrm>
            <a:off x="1888591" y="4261874"/>
            <a:ext cx="6649121" cy="369204"/>
          </a:xfrm>
          <a:prstGeom prst="rect">
            <a:avLst/>
          </a:prstGeom>
          <a:noFill/>
        </p:spPr>
        <p:txBody>
          <a:bodyPr wrap="square" lIns="0" tIns="0" rIns="0" bIns="0" rtlCol="0">
            <a:spAutoFit/>
          </a:bodyPr>
          <a:lstStyle/>
          <a:p>
            <a:pPr defTabSz="571329">
              <a:defRPr/>
            </a:pPr>
            <a:r>
              <a:rPr lang="en-US" sz="2399" kern="0" dirty="0">
                <a:solidFill>
                  <a:srgbClr val="FFFFFF"/>
                </a:solidFill>
                <a:cs typeface="Segoe UI" pitchFamily="34" charset="0"/>
              </a:rPr>
              <a:t>PowerShell, Cross Platform CLI tools</a:t>
            </a:r>
          </a:p>
        </p:txBody>
      </p:sp>
    </p:spTree>
    <p:extLst>
      <p:ext uri="{BB962C8B-B14F-4D97-AF65-F5344CB8AC3E}">
        <p14:creationId xmlns:p14="http://schemas.microsoft.com/office/powerpoint/2010/main" val="803676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656151" y="657116"/>
            <a:ext cx="3848151" cy="3374620"/>
            <a:chOff x="3540868" y="875489"/>
            <a:chExt cx="5132206" cy="4500665"/>
          </a:xfrm>
        </p:grpSpPr>
        <p:cxnSp>
          <p:nvCxnSpPr>
            <p:cNvPr id="9" name="Straight Connector 8"/>
            <p:cNvCxnSpPr/>
            <p:nvPr/>
          </p:nvCxnSpPr>
          <p:spPr>
            <a:xfrm>
              <a:off x="6031149" y="875489"/>
              <a:ext cx="0" cy="4500665"/>
            </a:xfrm>
            <a:prstGeom prst="line">
              <a:avLst/>
            </a:prstGeom>
            <a:ln w="285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128736"/>
              <a:ext cx="1816441" cy="369257"/>
            </a:xfrm>
            <a:prstGeom prst="rect">
              <a:avLst/>
            </a:prstGeom>
            <a:noFill/>
          </p:spPr>
          <p:txBody>
            <a:bodyPr wrap="none" lIns="0" tIns="0" rIns="0" bIns="0" rtlCol="0">
              <a:spAutoFit/>
            </a:bodyPr>
            <a:lstStyle/>
            <a:p>
              <a:r>
                <a:rPr lang="en-US" sz="1799" spc="-53" dirty="0">
                  <a:gradFill>
                    <a:gsLst>
                      <a:gs pos="2917">
                        <a:schemeClr val="tx1"/>
                      </a:gs>
                      <a:gs pos="30000">
                        <a:schemeClr val="tx1"/>
                      </a:gs>
                    </a:gsLst>
                    <a:lin ang="5400000" scaled="0"/>
                  </a:gradFill>
                  <a:latin typeface="+mj-lt"/>
                </a:rPr>
                <a:t>Authoring Jobs</a:t>
              </a:r>
            </a:p>
          </p:txBody>
        </p:sp>
        <p:sp>
          <p:nvSpPr>
            <p:cNvPr id="14" name="TextBox 13"/>
            <p:cNvSpPr txBox="1"/>
            <p:nvPr/>
          </p:nvSpPr>
          <p:spPr>
            <a:xfrm>
              <a:off x="6705869" y="1128736"/>
              <a:ext cx="1967205" cy="369257"/>
            </a:xfrm>
            <a:prstGeom prst="rect">
              <a:avLst/>
            </a:prstGeom>
            <a:noFill/>
          </p:spPr>
          <p:txBody>
            <a:bodyPr wrap="none" lIns="0" tIns="0" rIns="0" bIns="0" rtlCol="0">
              <a:spAutoFit/>
            </a:bodyPr>
            <a:lstStyle/>
            <a:p>
              <a:r>
                <a:rPr lang="en-US" sz="1799" spc="-53" dirty="0">
                  <a:gradFill>
                    <a:gsLst>
                      <a:gs pos="2917">
                        <a:schemeClr val="tx1"/>
                      </a:gs>
                      <a:gs pos="30000">
                        <a:schemeClr val="tx1"/>
                      </a:gs>
                    </a:gsLst>
                    <a:lin ang="5400000" scaled="0"/>
                  </a:gradFill>
                  <a:latin typeface="+mj-lt"/>
                </a:rPr>
                <a:t>App Integration </a:t>
              </a:r>
            </a:p>
          </p:txBody>
        </p:sp>
      </p:grpSp>
      <p:sp>
        <p:nvSpPr>
          <p:cNvPr id="2" name="Title 1"/>
          <p:cNvSpPr>
            <a:spLocks noGrp="1"/>
          </p:cNvSpPr>
          <p:nvPr>
            <p:ph type="title"/>
          </p:nvPr>
        </p:nvSpPr>
        <p:spPr/>
        <p:txBody>
          <a:bodyPr/>
          <a:lstStyle/>
          <a:p>
            <a:r>
              <a:rPr lang="en-US" dirty="0" smtClean="0"/>
              <a:t>Building Developer Experiences</a:t>
            </a:r>
            <a:endParaRPr lang="en-US" dirty="0"/>
          </a:p>
        </p:txBody>
      </p:sp>
      <p:sp>
        <p:nvSpPr>
          <p:cNvPr id="3" name="Rounded Rectangle 2"/>
          <p:cNvSpPr/>
          <p:nvPr/>
        </p:nvSpPr>
        <p:spPr bwMode="auto">
          <a:xfrm>
            <a:off x="2357103" y="4031735"/>
            <a:ext cx="4332544" cy="790167"/>
          </a:xfrm>
          <a:prstGeom prst="roundRect">
            <a:avLst/>
          </a:prstGeom>
          <a:solidFill>
            <a:srgbClr val="CC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685369" fontAlgn="base">
              <a:spcBef>
                <a:spcPct val="0"/>
              </a:spcBef>
              <a:spcAft>
                <a:spcPct val="0"/>
              </a:spcAft>
            </a:pPr>
            <a:r>
              <a:rPr lang="en-US" sz="1799" dirty="0">
                <a:gradFill>
                  <a:gsLst>
                    <a:gs pos="0">
                      <a:srgbClr val="FFFFFF"/>
                    </a:gs>
                    <a:gs pos="100000">
                      <a:srgbClr val="FFFFFF"/>
                    </a:gs>
                  </a:gsLst>
                  <a:lin ang="5400000" scaled="0"/>
                </a:gradFill>
                <a:latin typeface="+mj-lt"/>
                <a:ea typeface="Segoe UI" pitchFamily="34" charset="0"/>
                <a:cs typeface="Segoe UI" pitchFamily="34" charset="0"/>
              </a:rPr>
              <a:t>Core </a:t>
            </a:r>
            <a:r>
              <a:rPr lang="en-US" sz="1799" dirty="0" err="1">
                <a:gradFill>
                  <a:gsLst>
                    <a:gs pos="0">
                      <a:srgbClr val="FFFFFF"/>
                    </a:gs>
                    <a:gs pos="100000">
                      <a:srgbClr val="FFFFFF"/>
                    </a:gs>
                  </a:gsLst>
                  <a:lin ang="5400000" scaled="0"/>
                </a:gradFill>
                <a:latin typeface="+mj-lt"/>
                <a:ea typeface="Segoe UI" pitchFamily="34" charset="0"/>
                <a:cs typeface="Segoe UI" pitchFamily="34" charset="0"/>
              </a:rPr>
              <a:t>Hadoop</a:t>
            </a:r>
            <a:endParaRPr lang="en-US" sz="1799"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Rounded Rectangle 4"/>
          <p:cNvSpPr/>
          <p:nvPr/>
        </p:nvSpPr>
        <p:spPr bwMode="auto">
          <a:xfrm>
            <a:off x="2357103" y="3163768"/>
            <a:ext cx="4332544" cy="702641"/>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69" fontAlgn="base">
              <a:spcBef>
                <a:spcPct val="0"/>
              </a:spcBef>
              <a:spcAft>
                <a:spcPct val="0"/>
              </a:spcAft>
            </a:pPr>
            <a:r>
              <a:rPr lang="en-US" sz="1799" dirty="0">
                <a:gradFill>
                  <a:gsLst>
                    <a:gs pos="0">
                      <a:srgbClr val="FFFFFF"/>
                    </a:gs>
                    <a:gs pos="100000">
                      <a:srgbClr val="FFFFFF"/>
                    </a:gs>
                  </a:gsLst>
                  <a:lin ang="5400000" scaled="0"/>
                </a:gradFill>
                <a:latin typeface="+mj-lt"/>
                <a:ea typeface="Segoe UI" pitchFamily="34" charset="0"/>
                <a:cs typeface="Segoe UI" pitchFamily="34" charset="0"/>
              </a:rPr>
              <a:t>Consistent REST API’s</a:t>
            </a:r>
          </a:p>
        </p:txBody>
      </p:sp>
      <p:sp>
        <p:nvSpPr>
          <p:cNvPr id="6" name="Rounded Rectangle 5"/>
          <p:cNvSpPr/>
          <p:nvPr/>
        </p:nvSpPr>
        <p:spPr bwMode="auto">
          <a:xfrm>
            <a:off x="2357103" y="2274101"/>
            <a:ext cx="4332544" cy="724339"/>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69" fontAlgn="base">
              <a:spcBef>
                <a:spcPct val="0"/>
              </a:spcBef>
              <a:spcAft>
                <a:spcPct val="0"/>
              </a:spcAft>
            </a:pPr>
            <a:r>
              <a:rPr lang="en-US" sz="1799" dirty="0">
                <a:gradFill>
                  <a:gsLst>
                    <a:gs pos="0">
                      <a:srgbClr val="FFFFFF"/>
                    </a:gs>
                    <a:gs pos="100000">
                      <a:srgbClr val="FFFFFF"/>
                    </a:gs>
                  </a:gsLst>
                  <a:lin ang="5400000" scaled="0"/>
                </a:gradFill>
                <a:latin typeface="+mj-lt"/>
                <a:ea typeface="Segoe UI" pitchFamily="34" charset="0"/>
                <a:cs typeface="Segoe UI" pitchFamily="34" charset="0"/>
              </a:rPr>
              <a:t>Breadth of Clients (Java, JS, .NET, </a:t>
            </a:r>
            <a:r>
              <a:rPr lang="en-US" sz="1799" dirty="0" err="1">
                <a:gradFill>
                  <a:gsLst>
                    <a:gs pos="0">
                      <a:srgbClr val="FFFFFF"/>
                    </a:gs>
                    <a:gs pos="100000">
                      <a:srgbClr val="FFFFFF"/>
                    </a:gs>
                  </a:gsLst>
                  <a:lin ang="5400000" scaled="0"/>
                </a:gradFill>
                <a:latin typeface="+mj-lt"/>
                <a:ea typeface="Segoe UI" pitchFamily="34" charset="0"/>
                <a:cs typeface="Segoe UI" pitchFamily="34" charset="0"/>
              </a:rPr>
              <a:t>etc</a:t>
            </a:r>
            <a:r>
              <a:rPr lang="en-US" sz="1799" dirty="0">
                <a:gradFill>
                  <a:gsLst>
                    <a:gs pos="0">
                      <a:srgbClr val="FFFFFF"/>
                    </a:gs>
                    <a:gs pos="100000">
                      <a:srgbClr val="FFFFFF"/>
                    </a:gs>
                  </a:gsLst>
                  <a:lin ang="5400000" scaled="0"/>
                </a:gradFill>
                <a:latin typeface="+mj-lt"/>
                <a:ea typeface="Segoe UI" pitchFamily="34" charset="0"/>
                <a:cs typeface="Segoe UI" pitchFamily="34" charset="0"/>
              </a:rPr>
              <a:t>)</a:t>
            </a:r>
          </a:p>
        </p:txBody>
      </p:sp>
      <p:sp>
        <p:nvSpPr>
          <p:cNvPr id="7" name="Rounded Rectangle 6"/>
          <p:cNvSpPr/>
          <p:nvPr/>
        </p:nvSpPr>
        <p:spPr bwMode="auto">
          <a:xfrm>
            <a:off x="2601445" y="4164241"/>
            <a:ext cx="3843857" cy="262578"/>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69" fontAlgn="base">
              <a:spcBef>
                <a:spcPct val="0"/>
              </a:spcBef>
              <a:spcAft>
                <a:spcPct val="0"/>
              </a:spcAft>
            </a:pPr>
            <a:r>
              <a:rPr lang="en-US" sz="1650" dirty="0">
                <a:gradFill>
                  <a:gsLst>
                    <a:gs pos="0">
                      <a:srgbClr val="FFFFFF"/>
                    </a:gs>
                    <a:gs pos="100000">
                      <a:srgbClr val="FFFFFF"/>
                    </a:gs>
                  </a:gsLst>
                  <a:lin ang="5400000" scaled="0"/>
                </a:gradFill>
                <a:latin typeface="+mj-lt"/>
                <a:ea typeface="Segoe UI" pitchFamily="34" charset="0"/>
                <a:cs typeface="Segoe UI" pitchFamily="34" charset="0"/>
              </a:rPr>
              <a:t>Authoring frameworks and languages </a:t>
            </a:r>
          </a:p>
        </p:txBody>
      </p:sp>
      <p:sp>
        <p:nvSpPr>
          <p:cNvPr id="8" name="Rounded Rectangle 7"/>
          <p:cNvSpPr/>
          <p:nvPr/>
        </p:nvSpPr>
        <p:spPr bwMode="auto">
          <a:xfrm>
            <a:off x="2357103" y="1384435"/>
            <a:ext cx="4332544" cy="72433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69" fontAlgn="base">
              <a:spcBef>
                <a:spcPct val="0"/>
              </a:spcBef>
              <a:spcAft>
                <a:spcPct val="0"/>
              </a:spcAft>
            </a:pPr>
            <a:r>
              <a:rPr lang="en-US" sz="1799" dirty="0">
                <a:gradFill>
                  <a:gsLst>
                    <a:gs pos="0">
                      <a:srgbClr val="FFFFFF"/>
                    </a:gs>
                    <a:gs pos="100000">
                      <a:srgbClr val="FFFFFF"/>
                    </a:gs>
                  </a:gsLst>
                  <a:lin ang="5400000" scaled="0"/>
                </a:gradFill>
                <a:latin typeface="+mj-lt"/>
                <a:ea typeface="Segoe UI" pitchFamily="34" charset="0"/>
                <a:cs typeface="Segoe UI" pitchFamily="34" charset="0"/>
              </a:rPr>
              <a:t>End User Tooling (IDE’s, Analyst tools, Command lines)</a:t>
            </a:r>
          </a:p>
        </p:txBody>
      </p:sp>
      <p:grpSp>
        <p:nvGrpSpPr>
          <p:cNvPr id="23" name="Group 22"/>
          <p:cNvGrpSpPr/>
          <p:nvPr/>
        </p:nvGrpSpPr>
        <p:grpSpPr>
          <a:xfrm>
            <a:off x="6848438" y="2897187"/>
            <a:ext cx="1807787" cy="1134549"/>
            <a:chOff x="9132041" y="3863028"/>
            <a:chExt cx="2411010" cy="1513126"/>
          </a:xfrm>
        </p:grpSpPr>
        <p:sp>
          <p:nvSpPr>
            <p:cNvPr id="15" name="Left Brace 14"/>
            <p:cNvSpPr/>
            <p:nvPr/>
          </p:nvSpPr>
          <p:spPr>
            <a:xfrm>
              <a:off x="9132041" y="3863028"/>
              <a:ext cx="251164" cy="1513126"/>
            </a:xfrm>
            <a:prstGeom prst="leftBrace">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16" name="TextBox 15"/>
            <p:cNvSpPr txBox="1"/>
            <p:nvPr/>
          </p:nvSpPr>
          <p:spPr>
            <a:xfrm>
              <a:off x="9539154" y="3942306"/>
              <a:ext cx="2003897" cy="1354570"/>
            </a:xfrm>
            <a:prstGeom prst="rect">
              <a:avLst/>
            </a:prstGeom>
            <a:noFill/>
          </p:spPr>
          <p:txBody>
            <a:bodyPr wrap="square" lIns="0" tIns="0" rIns="0" bIns="0" rtlCol="0">
              <a:spAutoFit/>
            </a:bodyPr>
            <a:lstStyle/>
            <a:p>
              <a:r>
                <a:rPr lang="en-US" sz="1650" spc="-53" dirty="0">
                  <a:gradFill>
                    <a:gsLst>
                      <a:gs pos="2917">
                        <a:schemeClr val="tx1"/>
                      </a:gs>
                      <a:gs pos="30000">
                        <a:schemeClr val="tx1"/>
                      </a:gs>
                    </a:gsLst>
                    <a:lin ang="5400000" scaled="0"/>
                  </a:gradFill>
                  <a:latin typeface="+mj-lt"/>
                </a:rPr>
                <a:t>Connectivity</a:t>
              </a:r>
            </a:p>
            <a:p>
              <a:r>
                <a:rPr lang="en-US" sz="1650" spc="-53" dirty="0">
                  <a:gradFill>
                    <a:gsLst>
                      <a:gs pos="2917">
                        <a:schemeClr val="tx1"/>
                      </a:gs>
                      <a:gs pos="30000">
                        <a:schemeClr val="tx1"/>
                      </a:gs>
                    </a:gsLst>
                    <a:lin ang="5400000" scaled="0"/>
                  </a:gradFill>
                  <a:latin typeface="+mj-lt"/>
                </a:rPr>
                <a:t>Programmability</a:t>
              </a:r>
            </a:p>
            <a:p>
              <a:r>
                <a:rPr lang="en-US" sz="1650" spc="-53" dirty="0">
                  <a:gradFill>
                    <a:gsLst>
                      <a:gs pos="2917">
                        <a:schemeClr val="tx1"/>
                      </a:gs>
                      <a:gs pos="30000">
                        <a:schemeClr val="tx1"/>
                      </a:gs>
                    </a:gsLst>
                    <a:lin ang="5400000" scaled="0"/>
                  </a:gradFill>
                  <a:latin typeface="+mj-lt"/>
                </a:rPr>
                <a:t>Security</a:t>
              </a:r>
            </a:p>
            <a:p>
              <a:r>
                <a:rPr lang="en-US" sz="1650" spc="-53" dirty="0">
                  <a:gradFill>
                    <a:gsLst>
                      <a:gs pos="2917">
                        <a:schemeClr val="tx1"/>
                      </a:gs>
                      <a:gs pos="30000">
                        <a:schemeClr val="tx1"/>
                      </a:gs>
                    </a:gsLst>
                    <a:lin ang="5400000" scaled="0"/>
                  </a:gradFill>
                  <a:latin typeface="+mj-lt"/>
                </a:rPr>
                <a:t>Loosely coupled</a:t>
              </a:r>
            </a:p>
          </p:txBody>
        </p:sp>
      </p:grpSp>
      <p:grpSp>
        <p:nvGrpSpPr>
          <p:cNvPr id="19" name="Group 18"/>
          <p:cNvGrpSpPr/>
          <p:nvPr/>
        </p:nvGrpSpPr>
        <p:grpSpPr>
          <a:xfrm>
            <a:off x="1191" y="2080308"/>
            <a:ext cx="1989903" cy="1107956"/>
            <a:chOff x="0" y="2773572"/>
            <a:chExt cx="2653896" cy="1477658"/>
          </a:xfrm>
        </p:grpSpPr>
        <p:sp>
          <p:nvSpPr>
            <p:cNvPr id="17" name="Right Brace 16"/>
            <p:cNvSpPr/>
            <p:nvPr/>
          </p:nvSpPr>
          <p:spPr>
            <a:xfrm>
              <a:off x="2352339" y="2811537"/>
              <a:ext cx="301557" cy="1439693"/>
            </a:xfrm>
            <a:prstGeom prst="rightBrace">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18" name="TextBox 17"/>
            <p:cNvSpPr txBox="1"/>
            <p:nvPr/>
          </p:nvSpPr>
          <p:spPr>
            <a:xfrm>
              <a:off x="0" y="2773572"/>
              <a:ext cx="2262355" cy="1477027"/>
            </a:xfrm>
            <a:prstGeom prst="rect">
              <a:avLst/>
            </a:prstGeom>
            <a:noFill/>
          </p:spPr>
          <p:txBody>
            <a:bodyPr wrap="square" lIns="0" tIns="0" rIns="0" bIns="0" rtlCol="0">
              <a:spAutoFit/>
            </a:bodyPr>
            <a:lstStyle/>
            <a:p>
              <a:pPr algn="r"/>
              <a:r>
                <a:rPr lang="en-US" sz="1799" spc="-53" dirty="0">
                  <a:gradFill>
                    <a:gsLst>
                      <a:gs pos="2917">
                        <a:schemeClr val="tx1"/>
                      </a:gs>
                      <a:gs pos="30000">
                        <a:schemeClr val="tx1"/>
                      </a:gs>
                    </a:gsLst>
                    <a:lin ang="5400000" scaled="0"/>
                  </a:gradFill>
                  <a:latin typeface="+mj-lt"/>
                </a:rPr>
                <a:t>Lightweight</a:t>
              </a:r>
            </a:p>
            <a:p>
              <a:pPr algn="r"/>
              <a:r>
                <a:rPr lang="en-US" sz="1799" spc="-53" dirty="0">
                  <a:gradFill>
                    <a:gsLst>
                      <a:gs pos="2917">
                        <a:schemeClr val="tx1"/>
                      </a:gs>
                      <a:gs pos="30000">
                        <a:schemeClr val="tx1"/>
                      </a:gs>
                    </a:gsLst>
                    <a:lin ang="5400000" scaled="0"/>
                  </a:gradFill>
                  <a:latin typeface="+mj-lt"/>
                </a:rPr>
                <a:t>Low cost to extend</a:t>
              </a:r>
            </a:p>
            <a:p>
              <a:pPr algn="r"/>
              <a:r>
                <a:rPr lang="en-US" sz="1799" spc="-53" dirty="0">
                  <a:gradFill>
                    <a:gsLst>
                      <a:gs pos="2917">
                        <a:schemeClr val="tx1"/>
                      </a:gs>
                      <a:gs pos="30000">
                        <a:schemeClr val="tx1"/>
                      </a:gs>
                    </a:gsLst>
                    <a:lin ang="5400000" scaled="0"/>
                  </a:gradFill>
                  <a:latin typeface="+mj-lt"/>
                </a:rPr>
                <a:t>Scenario oriented</a:t>
              </a:r>
            </a:p>
            <a:p>
              <a:pPr marL="257098" indent="-257098" algn="r">
                <a:buFont typeface="Arial" panose="020B0604020202020204" pitchFamily="34" charset="0"/>
                <a:buChar char="•"/>
              </a:pPr>
              <a:endParaRPr lang="en-US" sz="1799" spc="-53" dirty="0">
                <a:gradFill>
                  <a:gsLst>
                    <a:gs pos="2917">
                      <a:schemeClr val="tx1"/>
                    </a:gs>
                    <a:gs pos="30000">
                      <a:schemeClr val="tx1"/>
                    </a:gs>
                  </a:gsLst>
                  <a:lin ang="5400000" scaled="0"/>
                </a:gradFill>
                <a:latin typeface="+mj-lt"/>
              </a:endParaRPr>
            </a:p>
          </p:txBody>
        </p:sp>
      </p:grpSp>
      <p:grpSp>
        <p:nvGrpSpPr>
          <p:cNvPr id="20" name="Group 19"/>
          <p:cNvGrpSpPr/>
          <p:nvPr/>
        </p:nvGrpSpPr>
        <p:grpSpPr>
          <a:xfrm>
            <a:off x="-110216" y="3737643"/>
            <a:ext cx="2101310" cy="1546449"/>
            <a:chOff x="-148581" y="2639805"/>
            <a:chExt cx="2802477" cy="2062469"/>
          </a:xfrm>
        </p:grpSpPr>
        <p:sp>
          <p:nvSpPr>
            <p:cNvPr id="21" name="Right Brace 20"/>
            <p:cNvSpPr/>
            <p:nvPr/>
          </p:nvSpPr>
          <p:spPr>
            <a:xfrm>
              <a:off x="2352339" y="2811537"/>
              <a:ext cx="301557" cy="1439693"/>
            </a:xfrm>
            <a:prstGeom prst="rightBrace">
              <a:avLst/>
            </a:prstGeom>
            <a:ln w="28575">
              <a:solidFill>
                <a:srgbClr val="CC262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22" name="TextBox 21"/>
            <p:cNvSpPr txBox="1"/>
            <p:nvPr/>
          </p:nvSpPr>
          <p:spPr>
            <a:xfrm>
              <a:off x="-148581" y="2639805"/>
              <a:ext cx="2395031" cy="2062469"/>
            </a:xfrm>
            <a:prstGeom prst="rect">
              <a:avLst/>
            </a:prstGeom>
            <a:noFill/>
          </p:spPr>
          <p:txBody>
            <a:bodyPr wrap="square" lIns="0" tIns="0" rIns="0" bIns="0" rtlCol="0">
              <a:spAutoFit/>
            </a:bodyPr>
            <a:lstStyle/>
            <a:p>
              <a:pPr algn="r"/>
              <a:r>
                <a:rPr lang="en-US" sz="1650" spc="-53" dirty="0">
                  <a:gradFill>
                    <a:gsLst>
                      <a:gs pos="2917">
                        <a:schemeClr val="tx1"/>
                      </a:gs>
                      <a:gs pos="30000">
                        <a:schemeClr val="tx1"/>
                      </a:gs>
                    </a:gsLst>
                    <a:lin ang="5400000" scaled="0"/>
                  </a:gradFill>
                  <a:latin typeface="+mj-lt"/>
                </a:rPr>
                <a:t>Innovation flows upward</a:t>
              </a:r>
            </a:p>
            <a:p>
              <a:pPr algn="r"/>
              <a:r>
                <a:rPr lang="en-US" sz="1650" spc="-53" dirty="0">
                  <a:gradFill>
                    <a:gsLst>
                      <a:gs pos="2917">
                        <a:schemeClr val="tx1"/>
                      </a:gs>
                      <a:gs pos="30000">
                        <a:schemeClr val="tx1"/>
                      </a:gs>
                    </a:gsLst>
                    <a:lin ang="5400000" scaled="0"/>
                  </a:gradFill>
                  <a:latin typeface="+mj-lt"/>
                </a:rPr>
                <a:t>New compute models</a:t>
              </a:r>
            </a:p>
            <a:p>
              <a:pPr algn="r"/>
              <a:r>
                <a:rPr lang="en-US" sz="1650" spc="-53" dirty="0" err="1">
                  <a:gradFill>
                    <a:gsLst>
                      <a:gs pos="2917">
                        <a:schemeClr val="tx1"/>
                      </a:gs>
                      <a:gs pos="30000">
                        <a:schemeClr val="tx1"/>
                      </a:gs>
                    </a:gsLst>
                    <a:lin ang="5400000" scaled="0"/>
                  </a:gradFill>
                  <a:latin typeface="+mj-lt"/>
                </a:rPr>
                <a:t>Perf</a:t>
              </a:r>
              <a:r>
                <a:rPr lang="en-US" sz="1650" spc="-53" dirty="0">
                  <a:gradFill>
                    <a:gsLst>
                      <a:gs pos="2917">
                        <a:schemeClr val="tx1"/>
                      </a:gs>
                      <a:gs pos="30000">
                        <a:schemeClr val="tx1"/>
                      </a:gs>
                    </a:gsLst>
                    <a:lin ang="5400000" scaled="0"/>
                  </a:gradFill>
                  <a:latin typeface="+mj-lt"/>
                </a:rPr>
                <a:t> enhancements</a:t>
              </a:r>
            </a:p>
            <a:p>
              <a:pPr marL="257098" indent="-257098" algn="r">
                <a:buFont typeface="Arial" panose="020B0604020202020204" pitchFamily="34" charset="0"/>
                <a:buChar char="•"/>
              </a:pPr>
              <a:endParaRPr lang="en-US" sz="1799" spc="-53" dirty="0">
                <a:gradFill>
                  <a:gsLst>
                    <a:gs pos="2917">
                      <a:schemeClr val="tx1"/>
                    </a:gs>
                    <a:gs pos="30000">
                      <a:schemeClr val="tx1"/>
                    </a:gs>
                  </a:gsLst>
                  <a:lin ang="5400000" scaled="0"/>
                </a:gradFill>
                <a:latin typeface="+mj-lt"/>
              </a:endParaRPr>
            </a:p>
          </p:txBody>
        </p:sp>
      </p:grpSp>
      <p:grpSp>
        <p:nvGrpSpPr>
          <p:cNvPr id="24" name="Group 23"/>
          <p:cNvGrpSpPr/>
          <p:nvPr/>
        </p:nvGrpSpPr>
        <p:grpSpPr>
          <a:xfrm>
            <a:off x="6843777" y="1145722"/>
            <a:ext cx="2299033" cy="1292533"/>
            <a:chOff x="9125823" y="3801396"/>
            <a:chExt cx="3066175" cy="1723827"/>
          </a:xfrm>
        </p:grpSpPr>
        <p:sp>
          <p:nvSpPr>
            <p:cNvPr id="25" name="Left Brace 24"/>
            <p:cNvSpPr/>
            <p:nvPr/>
          </p:nvSpPr>
          <p:spPr>
            <a:xfrm>
              <a:off x="9125823" y="3863027"/>
              <a:ext cx="260892" cy="1513126"/>
            </a:xfrm>
            <a:prstGeom prst="leftBrac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26" name="TextBox 25"/>
            <p:cNvSpPr txBox="1"/>
            <p:nvPr/>
          </p:nvSpPr>
          <p:spPr>
            <a:xfrm>
              <a:off x="9560265" y="3801396"/>
              <a:ext cx="2631733" cy="1723827"/>
            </a:xfrm>
            <a:prstGeom prst="rect">
              <a:avLst/>
            </a:prstGeom>
            <a:noFill/>
          </p:spPr>
          <p:txBody>
            <a:bodyPr wrap="square" lIns="0" tIns="0" rIns="0" bIns="0" rtlCol="0">
              <a:spAutoFit/>
            </a:bodyPr>
            <a:lstStyle/>
            <a:p>
              <a:r>
                <a:rPr lang="en-US" sz="1650" spc="-53" dirty="0">
                  <a:gradFill>
                    <a:gsLst>
                      <a:gs pos="2917">
                        <a:schemeClr val="tx1"/>
                      </a:gs>
                      <a:gs pos="30000">
                        <a:schemeClr val="tx1"/>
                      </a:gs>
                    </a:gsLst>
                    <a:lin ang="5400000" scaled="0"/>
                  </a:gradFill>
                  <a:latin typeface="+mj-lt"/>
                </a:rPr>
                <a:t>Extend breadth &amp; depth</a:t>
              </a:r>
            </a:p>
            <a:p>
              <a:r>
                <a:rPr lang="en-US" sz="1650" spc="-53" dirty="0">
                  <a:gradFill>
                    <a:gsLst>
                      <a:gs pos="2917">
                        <a:schemeClr val="tx1"/>
                      </a:gs>
                      <a:gs pos="30000">
                        <a:schemeClr val="tx1"/>
                      </a:gs>
                    </a:gsLst>
                    <a:lin ang="5400000" scaled="0"/>
                  </a:gradFill>
                  <a:latin typeface="+mj-lt"/>
                </a:rPr>
                <a:t>Enable new scenarios</a:t>
              </a:r>
            </a:p>
            <a:p>
              <a:r>
                <a:rPr lang="en-US" sz="1650" spc="-53" dirty="0">
                  <a:gradFill>
                    <a:gsLst>
                      <a:gs pos="2917">
                        <a:schemeClr val="tx1"/>
                      </a:gs>
                      <a:gs pos="30000">
                        <a:schemeClr val="tx1"/>
                      </a:gs>
                    </a:gsLst>
                    <a:lin ang="5400000" scaled="0"/>
                  </a:gradFill>
                  <a:latin typeface="+mj-lt"/>
                </a:rPr>
                <a:t>Integrate with current tool chains</a:t>
              </a:r>
            </a:p>
            <a:p>
              <a:endParaRPr lang="en-US" sz="1799" spc="-53" dirty="0">
                <a:gradFill>
                  <a:gsLst>
                    <a:gs pos="2917">
                      <a:schemeClr val="tx1"/>
                    </a:gs>
                    <a:gs pos="30000">
                      <a:schemeClr val="tx1"/>
                    </a:gs>
                  </a:gsLst>
                  <a:lin ang="5400000" scaled="0"/>
                </a:gradFill>
                <a:latin typeface="+mj-lt"/>
              </a:endParaRPr>
            </a:p>
          </p:txBody>
        </p:sp>
      </p:grpSp>
    </p:spTree>
    <p:extLst>
      <p:ext uri="{BB962C8B-B14F-4D97-AF65-F5344CB8AC3E}">
        <p14:creationId xmlns:p14="http://schemas.microsoft.com/office/powerpoint/2010/main" val="1130786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189067" y="4067140"/>
            <a:ext cx="6497138" cy="876335"/>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05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nvPr>
        </p:nvGraphicFramePr>
        <p:xfrm>
          <a:off x="1191" y="0"/>
          <a:ext cx="119063" cy="119063"/>
        </p:xfrm>
        <a:graphic>
          <a:graphicData uri="http://schemas.openxmlformats.org/presentationml/2006/ole">
            <mc:AlternateContent xmlns:mc="http://schemas.openxmlformats.org/markup-compatibility/2006">
              <mc:Choice xmlns:v="urn:schemas-microsoft-com:vml" Requires="v">
                <p:oleObj spid="_x0000_s12292"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1191" y="0"/>
                        <a:ext cx="119063" cy="119063"/>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390525" y="171450"/>
            <a:ext cx="8361760" cy="560923"/>
          </a:xfrm>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189067" y="848439"/>
            <a:ext cx="6497138" cy="891540"/>
          </a:xfrm>
          <a:prstGeom prst="rect">
            <a:avLst/>
          </a:prstGeom>
          <a:solidFill>
            <a:schemeClr val="tx1">
              <a:lumMod val="10000"/>
              <a:lumOff val="90000"/>
            </a:schemeClr>
          </a:solidFill>
          <a:ln w="10795" cap="flat" cmpd="sng" algn="ctr">
            <a:noFill/>
            <a:prstDash val="solid"/>
          </a:ln>
          <a:effectLst/>
        </p:spPr>
        <p:txBody>
          <a:bodyPr rtlCol="0" anchor="b"/>
          <a:lstStyle/>
          <a:p>
            <a:pPr algn="ctr" defTabSz="685800">
              <a:defRPr/>
            </a:pPr>
            <a:endParaRPr lang="en-US" sz="1050" b="1" dirty="0">
              <a:ln>
                <a:solidFill>
                  <a:schemeClr val="bg1">
                    <a:alpha val="0"/>
                  </a:schemeClr>
                </a:solidFill>
              </a:ln>
              <a:solidFill>
                <a:srgbClr val="595959"/>
              </a:solidFill>
            </a:endParaRPr>
          </a:p>
        </p:txBody>
      </p:sp>
      <p:grpSp>
        <p:nvGrpSpPr>
          <p:cNvPr id="5" name="Group 4"/>
          <p:cNvGrpSpPr/>
          <p:nvPr/>
        </p:nvGrpSpPr>
        <p:grpSpPr>
          <a:xfrm>
            <a:off x="2866418" y="991773"/>
            <a:ext cx="911363" cy="748207"/>
            <a:chOff x="3121733" y="1194047"/>
            <a:chExt cx="855420" cy="783356"/>
          </a:xfrm>
        </p:grpSpPr>
        <p:sp>
          <p:nvSpPr>
            <p:cNvPr id="92" name="Rectangle 91"/>
            <p:cNvSpPr/>
            <p:nvPr>
              <p:custDataLst>
                <p:tags r:id="rId29"/>
              </p:custDataLst>
            </p:nvPr>
          </p:nvSpPr>
          <p:spPr>
            <a:xfrm>
              <a:off x="3201126" y="1808229"/>
              <a:ext cx="696632" cy="169174"/>
            </a:xfrm>
            <a:prstGeom prst="rect">
              <a:avLst/>
            </a:prstGeom>
          </p:spPr>
          <p:txBody>
            <a:bodyPr wrap="none" lIns="0" tIns="0" rIns="0" bIns="0" anchor="ctr">
              <a:spAutoFit/>
            </a:bodyPr>
            <a:lstStyle/>
            <a:p>
              <a:pPr algn="ctr" defTabSz="685800">
                <a:spcBef>
                  <a:spcPct val="30000"/>
                </a:spcBef>
                <a:defRPr/>
              </a:pPr>
              <a:r>
                <a:rPr lang="en-US" sz="105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4004568" y="991777"/>
            <a:ext cx="1402628" cy="736289"/>
            <a:chOff x="4528863" y="1194045"/>
            <a:chExt cx="1695202" cy="784898"/>
          </a:xfrm>
        </p:grpSpPr>
        <p:sp>
          <p:nvSpPr>
            <p:cNvPr id="95" name="Text Box 18"/>
            <p:cNvSpPr txBox="1">
              <a:spLocks noChangeArrowheads="1"/>
            </p:cNvSpPr>
            <p:nvPr>
              <p:custDataLst>
                <p:tags r:id="rId27"/>
              </p:custDataLst>
            </p:nvPr>
          </p:nvSpPr>
          <p:spPr bwMode="auto">
            <a:xfrm flipH="1">
              <a:off x="4528863" y="1806692"/>
              <a:ext cx="1695202"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defTabSz="685800">
                <a:lnSpc>
                  <a:spcPct val="100000"/>
                </a:lnSpc>
                <a:defRPr/>
              </a:pPr>
              <a:r>
                <a:rPr lang="en-US"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7472059" y="991773"/>
            <a:ext cx="843895" cy="748207"/>
            <a:chOff x="7806396" y="1194047"/>
            <a:chExt cx="867180" cy="783356"/>
          </a:xfrm>
        </p:grpSpPr>
        <p:sp>
          <p:nvSpPr>
            <p:cNvPr id="97" name="Text Box 18"/>
            <p:cNvSpPr txBox="1">
              <a:spLocks noChangeArrowheads="1"/>
            </p:cNvSpPr>
            <p:nvPr>
              <p:custDataLst>
                <p:tags r:id="rId25"/>
              </p:custDataLst>
            </p:nvPr>
          </p:nvSpPr>
          <p:spPr bwMode="auto">
            <a:xfrm flipH="1">
              <a:off x="7808410" y="1808229"/>
              <a:ext cx="863151" cy="169174"/>
            </a:xfrm>
            <a:prstGeom prst="rect">
              <a:avLst/>
            </a:prstGeom>
            <a:noFill/>
            <a:ln w="9525" algn="ctr">
              <a:noFill/>
              <a:miter lim="800000"/>
              <a:headEnd/>
              <a:tailEnd/>
            </a:ln>
            <a:effectLst/>
          </p:spPr>
          <p:txBody>
            <a:bodyPr wrap="none" lIns="0" tIns="0" rIns="0" bIns="0" anchor="ctr">
              <a:spAutoFit/>
            </a:bodyPr>
            <a:lstStyle/>
            <a:p>
              <a:pPr algn="ctr" defTabSz="685800">
                <a:spcBef>
                  <a:spcPct val="30000"/>
                </a:spcBef>
                <a:defRPr/>
              </a:pPr>
              <a:r>
                <a:rPr lang="en-US" sz="105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67016" y="991773"/>
            <a:ext cx="1242328" cy="748207"/>
            <a:chOff x="6042755" y="1194047"/>
            <a:chExt cx="1503659" cy="783356"/>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2755" y="1808229"/>
              <a:ext cx="1503659" cy="169174"/>
            </a:xfrm>
            <a:prstGeom prst="rect">
              <a:avLst/>
            </a:prstGeom>
            <a:noFill/>
            <a:ln w="9525" algn="ctr">
              <a:noFill/>
              <a:miter lim="800000"/>
              <a:headEnd/>
              <a:tailEnd/>
            </a:ln>
            <a:effectLst/>
          </p:spPr>
          <p:txBody>
            <a:bodyPr wrap="none" lIns="0" tIns="0" rIns="0" bIns="0" anchor="ctr">
              <a:spAutoFit/>
            </a:bodyPr>
            <a:lstStyle/>
            <a:p>
              <a:pPr algn="ctr" defTabSz="685800">
                <a:spcBef>
                  <a:spcPct val="30000"/>
                </a:spcBef>
                <a:defRPr/>
              </a:pPr>
              <a:r>
                <a:rPr lang="en-US" sz="1050" b="1" dirty="0">
                  <a:ln>
                    <a:solidFill>
                      <a:schemeClr val="bg1">
                        <a:alpha val="0"/>
                      </a:schemeClr>
                    </a:solidFill>
                  </a:ln>
                  <a:solidFill>
                    <a:srgbClr val="595959"/>
                  </a:solidFill>
                </a:rPr>
                <a:t>Predictive Analytics</a:t>
              </a:r>
            </a:p>
          </p:txBody>
        </p:sp>
      </p:grpSp>
      <p:sp>
        <p:nvSpPr>
          <p:cNvPr id="6" name="Rectangle 5"/>
          <p:cNvSpPr/>
          <p:nvPr/>
        </p:nvSpPr>
        <p:spPr bwMode="auto">
          <a:xfrm>
            <a:off x="7994664" y="4650100"/>
            <a:ext cx="588671" cy="2308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spcBef>
                <a:spcPct val="0"/>
              </a:spcBef>
              <a:spcAft>
                <a:spcPct val="0"/>
              </a:spcAft>
              <a:defRPr/>
            </a:pPr>
            <a:r>
              <a:rPr lang="en-US" sz="1050" dirty="0">
                <a:ln>
                  <a:solidFill>
                    <a:schemeClr val="bg1">
                      <a:alpha val="0"/>
                    </a:schemeClr>
                  </a:solidFill>
                </a:ln>
                <a:solidFill>
                  <a:srgbClr val="595959"/>
                </a:solidFill>
              </a:rPr>
              <a:t>APPs</a:t>
            </a:r>
          </a:p>
        </p:txBody>
      </p:sp>
      <p:sp>
        <p:nvSpPr>
          <p:cNvPr id="73" name="Rectangle 72"/>
          <p:cNvSpPr/>
          <p:nvPr/>
        </p:nvSpPr>
        <p:spPr bwMode="auto">
          <a:xfrm>
            <a:off x="7359199" y="4650100"/>
            <a:ext cx="588671" cy="2308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spcBef>
                <a:spcPct val="0"/>
              </a:spcBef>
              <a:spcAft>
                <a:spcPct val="0"/>
              </a:spcAft>
              <a:defRPr/>
            </a:pPr>
            <a:r>
              <a:rPr lang="en-US" sz="1050" dirty="0">
                <a:ln>
                  <a:solidFill>
                    <a:schemeClr val="bg1">
                      <a:alpha val="0"/>
                    </a:schemeClr>
                  </a:solidFill>
                </a:ln>
                <a:solidFill>
                  <a:srgbClr val="595959"/>
                </a:solidFill>
              </a:rPr>
              <a:t>LOB</a:t>
            </a:r>
          </a:p>
        </p:txBody>
      </p:sp>
      <p:sp>
        <p:nvSpPr>
          <p:cNvPr id="74" name="Rectangle 73"/>
          <p:cNvSpPr/>
          <p:nvPr/>
        </p:nvSpPr>
        <p:spPr bwMode="auto">
          <a:xfrm>
            <a:off x="6723735" y="4650100"/>
            <a:ext cx="588671" cy="2308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spcBef>
                <a:spcPct val="0"/>
              </a:spcBef>
              <a:spcAft>
                <a:spcPct val="0"/>
              </a:spcAft>
              <a:defRPr/>
            </a:pPr>
            <a:r>
              <a:rPr lang="en-US" sz="1050" dirty="0">
                <a:ln>
                  <a:solidFill>
                    <a:schemeClr val="bg1">
                      <a:alpha val="0"/>
                    </a:schemeClr>
                  </a:solidFill>
                </a:ln>
                <a:solidFill>
                  <a:srgbClr val="595959"/>
                </a:solidFill>
              </a:rPr>
              <a:t>CRM</a:t>
            </a:r>
          </a:p>
        </p:txBody>
      </p:sp>
      <p:sp>
        <p:nvSpPr>
          <p:cNvPr id="79" name="Rectangle 78"/>
          <p:cNvSpPr/>
          <p:nvPr/>
        </p:nvSpPr>
        <p:spPr bwMode="auto">
          <a:xfrm>
            <a:off x="6088270" y="4650100"/>
            <a:ext cx="588671" cy="2308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spcBef>
                <a:spcPct val="0"/>
              </a:spcBef>
              <a:spcAft>
                <a:spcPct val="0"/>
              </a:spcAft>
              <a:defRPr/>
            </a:pPr>
            <a:r>
              <a:rPr lang="en-US" sz="105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4854706" y="3139866"/>
            <a:ext cx="1165860" cy="48006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algn="ctr" defTabSz="685800">
              <a:defRPr/>
            </a:pPr>
            <a:r>
              <a:rPr lang="en-US" sz="1200" kern="0" dirty="0">
                <a:ln>
                  <a:solidFill>
                    <a:schemeClr val="bg1">
                      <a:alpha val="0"/>
                    </a:schemeClr>
                  </a:solidFill>
                </a:ln>
                <a:solidFill>
                  <a:schemeClr val="bg1"/>
                </a:solidFill>
              </a:rPr>
              <a:t>Connectors</a:t>
            </a:r>
            <a:endParaRPr lang="en-US" sz="1200" kern="0" dirty="0">
              <a:ln>
                <a:solidFill>
                  <a:schemeClr val="bg1">
                    <a:alpha val="0"/>
                  </a:schemeClr>
                </a:solidFill>
              </a:ln>
              <a:solidFill>
                <a:schemeClr val="bg1"/>
              </a:solidFill>
            </a:endParaRPr>
          </a:p>
        </p:txBody>
      </p:sp>
      <p:sp>
        <p:nvSpPr>
          <p:cNvPr id="75" name="Rectangle 74"/>
          <p:cNvSpPr/>
          <p:nvPr>
            <p:custDataLst>
              <p:tags r:id="rId7"/>
            </p:custDataLst>
          </p:nvPr>
        </p:nvSpPr>
        <p:spPr>
          <a:xfrm>
            <a:off x="2189067" y="2857080"/>
            <a:ext cx="2366010" cy="960120"/>
          </a:xfrm>
          <a:prstGeom prst="rect">
            <a:avLst/>
          </a:prstGeom>
          <a:solidFill>
            <a:schemeClr val="tx1">
              <a:lumMod val="10000"/>
              <a:lumOff val="90000"/>
            </a:schemeClr>
          </a:solidFill>
          <a:ln w="10795" cap="flat" cmpd="sng" algn="ctr">
            <a:noFill/>
            <a:prstDash val="solid"/>
          </a:ln>
          <a:effectLst/>
        </p:spPr>
        <p:txBody>
          <a:bodyPr rtlCol="0" anchor="ctr"/>
          <a:lstStyle/>
          <a:p>
            <a:pPr algn="ctr" defTabSz="685800">
              <a:defRPr/>
            </a:pPr>
            <a:endParaRPr lang="en-US" sz="750" kern="0" dirty="0">
              <a:ln>
                <a:solidFill>
                  <a:schemeClr val="bg1">
                    <a:alpha val="0"/>
                  </a:schemeClr>
                </a:solidFill>
              </a:ln>
              <a:solidFill>
                <a:srgbClr val="595959"/>
              </a:solidFill>
            </a:endParaRPr>
          </a:p>
        </p:txBody>
      </p:sp>
      <p:sp>
        <p:nvSpPr>
          <p:cNvPr id="51" name="Rectangle 50"/>
          <p:cNvSpPr/>
          <p:nvPr>
            <p:custDataLst>
              <p:tags r:id="rId8"/>
            </p:custDataLst>
          </p:nvPr>
        </p:nvSpPr>
        <p:spPr>
          <a:xfrm>
            <a:off x="6320195" y="2857080"/>
            <a:ext cx="2366010" cy="960120"/>
          </a:xfrm>
          <a:prstGeom prst="rect">
            <a:avLst/>
          </a:prstGeom>
          <a:solidFill>
            <a:schemeClr val="tx1">
              <a:lumMod val="10000"/>
              <a:lumOff val="90000"/>
            </a:schemeClr>
          </a:solidFill>
          <a:ln w="10795" cap="flat" cmpd="sng" algn="ctr">
            <a:noFill/>
            <a:prstDash val="solid"/>
          </a:ln>
          <a:effectLst/>
        </p:spPr>
        <p:txBody>
          <a:bodyPr rtlCol="0" anchor="b"/>
          <a:lstStyle/>
          <a:p>
            <a:pPr algn="ctr" defTabSz="685800">
              <a:defRPr/>
            </a:pPr>
            <a:r>
              <a:rPr lang="en-US" sz="1050" dirty="0">
                <a:ln>
                  <a:solidFill>
                    <a:schemeClr val="bg1">
                      <a:alpha val="0"/>
                    </a:schemeClr>
                  </a:solidFill>
                </a:ln>
                <a:solidFill>
                  <a:srgbClr val="595959"/>
                </a:solidFill>
              </a:rPr>
              <a:t>Microsoft </a:t>
            </a:r>
            <a:r>
              <a:rPr lang="en-US" sz="1050" dirty="0">
                <a:ln>
                  <a:solidFill>
                    <a:schemeClr val="bg1">
                      <a:alpha val="0"/>
                    </a:schemeClr>
                  </a:solidFill>
                </a:ln>
                <a:solidFill>
                  <a:srgbClr val="595959"/>
                </a:solidFill>
              </a:rPr>
              <a:t>PDW</a:t>
            </a:r>
            <a:endParaRPr lang="en-US" sz="1050" dirty="0">
              <a:ln>
                <a:solidFill>
                  <a:schemeClr val="bg1">
                    <a:alpha val="0"/>
                  </a:schemeClr>
                </a:solidFill>
              </a:ln>
              <a:solidFill>
                <a:srgbClr val="595959"/>
              </a:solidFill>
            </a:endParaRPr>
          </a:p>
        </p:txBody>
      </p:sp>
      <p:sp>
        <p:nvSpPr>
          <p:cNvPr id="81" name="Rectangle 80"/>
          <p:cNvSpPr/>
          <p:nvPr>
            <p:custDataLst>
              <p:tags r:id="rId9"/>
            </p:custDataLst>
          </p:nvPr>
        </p:nvSpPr>
        <p:spPr>
          <a:xfrm>
            <a:off x="2189067" y="1989920"/>
            <a:ext cx="6497138" cy="617220"/>
          </a:xfrm>
          <a:prstGeom prst="rect">
            <a:avLst/>
          </a:prstGeom>
          <a:solidFill>
            <a:schemeClr val="tx1">
              <a:lumMod val="10000"/>
              <a:lumOff val="90000"/>
            </a:schemeClr>
          </a:solidFill>
          <a:ln w="9525" cap="flat" cmpd="sng" algn="ctr">
            <a:noFill/>
            <a:prstDash val="solid"/>
          </a:ln>
          <a:effectLst/>
        </p:spPr>
        <p:txBody>
          <a:bodyPr rtlCol="0" anchor="b"/>
          <a:lstStyle/>
          <a:p>
            <a:pPr algn="ctr" defTabSz="685800">
              <a:defRPr/>
            </a:pPr>
            <a:endParaRPr lang="en-US" sz="105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3162595" y="2392466"/>
            <a:ext cx="577189" cy="237757"/>
          </a:xfrm>
          <a:prstGeom prst="rect">
            <a:avLst/>
          </a:prstGeom>
          <a:noFill/>
          <a:ln w="9525" algn="ctr">
            <a:noFill/>
            <a:miter lim="800000"/>
            <a:headEnd/>
            <a:tailEnd/>
          </a:ln>
          <a:effectLst/>
        </p:spPr>
        <p:txBody>
          <a:bodyPr wrap="square">
            <a:spAutoFit/>
          </a:bodyPr>
          <a:lstStyle/>
          <a:p>
            <a:pPr algn="ctr" defTabSz="685800">
              <a:lnSpc>
                <a:spcPct val="90000"/>
              </a:lnSpc>
              <a:spcBef>
                <a:spcPct val="30000"/>
              </a:spcBef>
              <a:defRPr/>
            </a:pPr>
            <a:r>
              <a:rPr lang="en-US" sz="105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7118962" y="2392466"/>
            <a:ext cx="671852" cy="237757"/>
          </a:xfrm>
          <a:prstGeom prst="rect">
            <a:avLst/>
          </a:prstGeom>
          <a:noFill/>
          <a:ln w="9525" algn="ctr">
            <a:noFill/>
            <a:miter lim="800000"/>
            <a:headEnd/>
            <a:tailEnd/>
          </a:ln>
          <a:effectLst/>
        </p:spPr>
        <p:txBody>
          <a:bodyPr wrap="square">
            <a:spAutoFit/>
          </a:bodyPr>
          <a:lstStyle/>
          <a:p>
            <a:pPr algn="ctr" defTabSz="685800">
              <a:lnSpc>
                <a:spcPct val="90000"/>
              </a:lnSpc>
              <a:spcBef>
                <a:spcPct val="30000"/>
              </a:spcBef>
              <a:defRPr/>
            </a:pPr>
            <a:r>
              <a:rPr lang="en-US" sz="1050" dirty="0">
                <a:ln>
                  <a:solidFill>
                    <a:schemeClr val="bg1">
                      <a:alpha val="0"/>
                    </a:schemeClr>
                  </a:solidFill>
                </a:ln>
                <a:solidFill>
                  <a:srgbClr val="595959"/>
                </a:solidFill>
              </a:rPr>
              <a:t>SSRS </a:t>
            </a:r>
            <a:endParaRPr lang="en-US" sz="1050" dirty="0">
              <a:ln>
                <a:solidFill>
                  <a:schemeClr val="bg1">
                    <a:alpha val="0"/>
                  </a:schemeClr>
                </a:solidFill>
              </a:ln>
              <a:solidFill>
                <a:srgbClr val="595959"/>
              </a:solidFill>
            </a:endParaRPr>
          </a:p>
        </p:txBody>
      </p:sp>
      <p:sp>
        <p:nvSpPr>
          <p:cNvPr id="14" name="Up Arrow 13"/>
          <p:cNvSpPr/>
          <p:nvPr/>
        </p:nvSpPr>
        <p:spPr bwMode="auto">
          <a:xfrm>
            <a:off x="7317728" y="1762079"/>
            <a:ext cx="274320" cy="20574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solidFill>
                <a:srgbClr val="595959"/>
              </a:solidFill>
            </a:endParaRPr>
          </a:p>
        </p:txBody>
      </p:sp>
      <p:sp>
        <p:nvSpPr>
          <p:cNvPr id="61" name="Up Arrow 60"/>
          <p:cNvSpPr/>
          <p:nvPr/>
        </p:nvSpPr>
        <p:spPr bwMode="auto">
          <a:xfrm>
            <a:off x="3314029" y="1762079"/>
            <a:ext cx="274320" cy="20574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solidFill>
                <a:srgbClr val="595959"/>
              </a:solidFill>
            </a:endParaRPr>
          </a:p>
        </p:txBody>
      </p:sp>
      <p:sp>
        <p:nvSpPr>
          <p:cNvPr id="62" name="Up Arrow 61"/>
          <p:cNvSpPr/>
          <p:nvPr/>
        </p:nvSpPr>
        <p:spPr bwMode="auto">
          <a:xfrm>
            <a:off x="7317728" y="2629240"/>
            <a:ext cx="274320" cy="20574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3" name="Up Arrow 62"/>
          <p:cNvSpPr/>
          <p:nvPr/>
        </p:nvSpPr>
        <p:spPr bwMode="auto">
          <a:xfrm>
            <a:off x="3314029" y="2629240"/>
            <a:ext cx="274320" cy="20574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 name="Up Arrow 63"/>
          <p:cNvSpPr/>
          <p:nvPr/>
        </p:nvSpPr>
        <p:spPr bwMode="auto">
          <a:xfrm>
            <a:off x="7317728" y="3839300"/>
            <a:ext cx="274320" cy="20574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 name="Up Arrow 64"/>
          <p:cNvSpPr/>
          <p:nvPr/>
        </p:nvSpPr>
        <p:spPr bwMode="auto">
          <a:xfrm>
            <a:off x="3314029" y="3839300"/>
            <a:ext cx="274320" cy="20574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9" name="Group 8"/>
          <p:cNvGrpSpPr/>
          <p:nvPr/>
        </p:nvGrpSpPr>
        <p:grpSpPr>
          <a:xfrm>
            <a:off x="7169419" y="2899861"/>
            <a:ext cx="667562" cy="682655"/>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390525" y="848439"/>
            <a:ext cx="1798542" cy="8915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89" rIns="68580" bIns="34289" numCol="1" rtlCol="0" anchor="ctr" anchorCtr="0" compatLnSpc="1">
            <a:prstTxWarp prst="textNoShape">
              <a:avLst/>
            </a:prstTxWarp>
          </a:bodyPr>
          <a:lstStyle/>
          <a:p>
            <a:pPr defTabSz="685341" fontAlgn="base">
              <a:spcBef>
                <a:spcPct val="0"/>
              </a:spcBef>
              <a:spcAft>
                <a:spcPct val="0"/>
              </a:spcAft>
            </a:pPr>
            <a:r>
              <a:rPr lang="en-US" sz="1500" dirty="0">
                <a:ln>
                  <a:solidFill>
                    <a:schemeClr val="bg1">
                      <a:alpha val="0"/>
                    </a:schemeClr>
                  </a:solidFill>
                </a:ln>
                <a:solidFill>
                  <a:schemeClr val="bg1"/>
                </a:solidFill>
                <a:latin typeface="Segoe UI Light" pitchFamily="34" charset="0"/>
              </a:rPr>
              <a:t>FAMILIAR END </a:t>
            </a:r>
            <a:br>
              <a:rPr lang="en-US" sz="1500" dirty="0">
                <a:ln>
                  <a:solidFill>
                    <a:schemeClr val="bg1">
                      <a:alpha val="0"/>
                    </a:schemeClr>
                  </a:solidFill>
                </a:ln>
                <a:solidFill>
                  <a:schemeClr val="bg1"/>
                </a:solidFill>
                <a:latin typeface="Segoe UI Light" pitchFamily="34" charset="0"/>
              </a:rPr>
            </a:br>
            <a:r>
              <a:rPr lang="en-US" sz="1500" dirty="0">
                <a:ln>
                  <a:solidFill>
                    <a:schemeClr val="bg1">
                      <a:alpha val="0"/>
                    </a:schemeClr>
                  </a:solidFill>
                </a:ln>
                <a:solidFill>
                  <a:schemeClr val="bg1"/>
                </a:solidFill>
                <a:latin typeface="Segoe UI Light" pitchFamily="34" charset="0"/>
              </a:rPr>
              <a:t>USER TOOLS</a:t>
            </a:r>
            <a:endParaRPr lang="en-US" sz="15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390525" y="1989920"/>
            <a:ext cx="1798542" cy="6172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89" rIns="68580" bIns="34289" numCol="1" rtlCol="0" anchor="ctr" anchorCtr="0" compatLnSpc="1">
            <a:prstTxWarp prst="textNoShape">
              <a:avLst/>
            </a:prstTxWarp>
          </a:bodyPr>
          <a:lstStyle/>
          <a:p>
            <a:pPr defTabSz="685341" fontAlgn="base">
              <a:spcBef>
                <a:spcPct val="0"/>
              </a:spcBef>
              <a:spcAft>
                <a:spcPct val="0"/>
              </a:spcAft>
            </a:pPr>
            <a:r>
              <a:rPr lang="en-US" sz="1500" dirty="0">
                <a:ln>
                  <a:solidFill>
                    <a:schemeClr val="bg1">
                      <a:alpha val="0"/>
                    </a:schemeClr>
                  </a:solidFill>
                </a:ln>
                <a:solidFill>
                  <a:schemeClr val="bg1"/>
                </a:solidFill>
                <a:latin typeface="Segoe UI Light" pitchFamily="34" charset="0"/>
              </a:rPr>
              <a:t>BI PLATFORM</a:t>
            </a:r>
            <a:endParaRPr lang="en-US" sz="15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390525" y="4067140"/>
            <a:ext cx="1798542" cy="8763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89" rIns="68580" bIns="34289" numCol="1" rtlCol="0" anchor="ctr" anchorCtr="0" compatLnSpc="1">
            <a:prstTxWarp prst="textNoShape">
              <a:avLst/>
            </a:prstTxWarp>
          </a:bodyPr>
          <a:lstStyle/>
          <a:p>
            <a:pPr defTabSz="685341" fontAlgn="base">
              <a:spcBef>
                <a:spcPct val="0"/>
              </a:spcBef>
              <a:spcAft>
                <a:spcPct val="0"/>
              </a:spcAft>
            </a:pPr>
            <a:r>
              <a:rPr lang="en-US" sz="1500" dirty="0">
                <a:ln>
                  <a:solidFill>
                    <a:schemeClr val="bg1">
                      <a:alpha val="0"/>
                    </a:schemeClr>
                  </a:solidFill>
                </a:ln>
                <a:solidFill>
                  <a:schemeClr val="bg1"/>
                </a:solidFill>
                <a:latin typeface="Segoe UI Light" pitchFamily="34" charset="0"/>
              </a:rPr>
              <a:t>UNSTRUCTURED &amp; STRUCTURED DATA</a:t>
            </a:r>
            <a:endParaRPr lang="en-US" sz="15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6254911" y="4205017"/>
            <a:ext cx="255389" cy="420886"/>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a:p>
        </p:txBody>
      </p:sp>
      <p:grpSp>
        <p:nvGrpSpPr>
          <p:cNvPr id="27" name="Group 26"/>
          <p:cNvGrpSpPr/>
          <p:nvPr/>
        </p:nvGrpSpPr>
        <p:grpSpPr>
          <a:xfrm>
            <a:off x="3234877" y="4205014"/>
            <a:ext cx="754380" cy="675912"/>
            <a:chOff x="4555810" y="5606689"/>
            <a:chExt cx="1005840" cy="901217"/>
          </a:xfrm>
        </p:grpSpPr>
        <p:sp>
          <p:nvSpPr>
            <p:cNvPr id="58" name="Rectangle 57"/>
            <p:cNvSpPr/>
            <p:nvPr>
              <p:custDataLst>
                <p:tags r:id="rId19"/>
              </p:custDataLst>
            </p:nvPr>
          </p:nvSpPr>
          <p:spPr>
            <a:xfrm>
              <a:off x="4555810" y="6200133"/>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spcBef>
                  <a:spcPct val="0"/>
                </a:spcBef>
                <a:spcAft>
                  <a:spcPct val="0"/>
                </a:spcAft>
              </a:pPr>
              <a:r>
                <a:rPr lang="en-US" sz="105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61729" tIns="30865" rIns="61729" bIns="30865" numCol="1" anchor="t" anchorCtr="0" compatLnSpc="1">
                <a:prstTxWarp prst="textNoShape">
                  <a:avLst/>
                </a:prstTxWarp>
              </a:bodyPr>
              <a:lstStyle/>
              <a:p>
                <a:endParaRPr lang="en-US" sz="675"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nvGrpSpPr>
          <p:cNvPr id="26" name="Group 25"/>
          <p:cNvGrpSpPr/>
          <p:nvPr/>
        </p:nvGrpSpPr>
        <p:grpSpPr>
          <a:xfrm>
            <a:off x="4837225" y="4205014"/>
            <a:ext cx="754380" cy="675912"/>
            <a:chOff x="6692274" y="5606689"/>
            <a:chExt cx="1005840" cy="901217"/>
          </a:xfrm>
        </p:grpSpPr>
        <p:sp>
          <p:nvSpPr>
            <p:cNvPr id="60" name="Rectangle 59"/>
            <p:cNvSpPr/>
            <p:nvPr>
              <p:custDataLst>
                <p:tags r:id="rId18"/>
              </p:custDataLst>
            </p:nvPr>
          </p:nvSpPr>
          <p:spPr>
            <a:xfrm>
              <a:off x="6692274" y="6200133"/>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spcBef>
                  <a:spcPct val="0"/>
                </a:spcBef>
                <a:spcAft>
                  <a:spcPct val="0"/>
                </a:spcAft>
              </a:pPr>
              <a:r>
                <a:rPr lang="en-US" sz="105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28" name="Group 27"/>
          <p:cNvGrpSpPr/>
          <p:nvPr/>
        </p:nvGrpSpPr>
        <p:grpSpPr>
          <a:xfrm>
            <a:off x="2433703" y="4205014"/>
            <a:ext cx="754380" cy="675913"/>
            <a:chOff x="3487578" y="5606688"/>
            <a:chExt cx="1005840" cy="901217"/>
          </a:xfrm>
        </p:grpSpPr>
        <p:sp>
          <p:nvSpPr>
            <p:cNvPr id="57" name="Rectangle 56"/>
            <p:cNvSpPr/>
            <p:nvPr>
              <p:custDataLst>
                <p:tags r:id="rId17"/>
              </p:custDataLst>
            </p:nvPr>
          </p:nvSpPr>
          <p:spPr>
            <a:xfrm>
              <a:off x="3487578" y="6200132"/>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spcBef>
                  <a:spcPct val="0"/>
                </a:spcBef>
                <a:spcAft>
                  <a:spcPct val="0"/>
                </a:spcAft>
              </a:pPr>
              <a:r>
                <a:rPr lang="en-US" sz="105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61729" tIns="30865" rIns="61729" bIns="30865" numCol="1" anchor="t" anchorCtr="0" compatLnSpc="1">
              <a:prstTxWarp prst="textNoShape">
                <a:avLst/>
              </a:prstTxWarp>
            </a:bodyPr>
            <a:lstStyle/>
            <a:p>
              <a:endParaRPr lang="en-US" sz="675">
                <a:solidFill>
                  <a:srgbClr val="FFFFFF"/>
                </a:solidFill>
              </a:endParaRPr>
            </a:p>
          </p:txBody>
        </p:sp>
      </p:grpSp>
      <p:grpSp>
        <p:nvGrpSpPr>
          <p:cNvPr id="25" name="Group 24"/>
          <p:cNvGrpSpPr/>
          <p:nvPr/>
        </p:nvGrpSpPr>
        <p:grpSpPr>
          <a:xfrm>
            <a:off x="4036051" y="4205014"/>
            <a:ext cx="754380" cy="675912"/>
            <a:chOff x="5624042" y="5606689"/>
            <a:chExt cx="1005840" cy="901217"/>
          </a:xfrm>
        </p:grpSpPr>
        <p:sp>
          <p:nvSpPr>
            <p:cNvPr id="59" name="Rectangle 58"/>
            <p:cNvSpPr/>
            <p:nvPr>
              <p:custDataLst>
                <p:tags r:id="rId16"/>
              </p:custDataLst>
            </p:nvPr>
          </p:nvSpPr>
          <p:spPr>
            <a:xfrm>
              <a:off x="5624042" y="6200133"/>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spcBef>
                  <a:spcPct val="0"/>
                </a:spcBef>
                <a:spcAft>
                  <a:spcPct val="0"/>
                </a:spcAft>
              </a:pPr>
              <a:r>
                <a:rPr lang="en-US" sz="105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61729" tIns="30865" rIns="61729" bIns="30865" numCol="1" anchor="t" anchorCtr="0" compatLnSpc="1">
              <a:prstTxWarp prst="textNoShape">
                <a:avLst/>
              </a:prstTxWarp>
            </a:bodyPr>
            <a:lstStyle/>
            <a:p>
              <a:endParaRPr lang="en-US" sz="675">
                <a:solidFill>
                  <a:srgbClr val="FFFFFF"/>
                </a:solidFill>
              </a:endParaRPr>
            </a:p>
          </p:txBody>
        </p:sp>
      </p:grpSp>
      <p:sp>
        <p:nvSpPr>
          <p:cNvPr id="119" name="Freeform 83"/>
          <p:cNvSpPr>
            <a:spLocks noEditPoints="1"/>
          </p:cNvSpPr>
          <p:nvPr/>
        </p:nvSpPr>
        <p:spPr bwMode="black">
          <a:xfrm>
            <a:off x="7284338" y="2032393"/>
            <a:ext cx="341099" cy="36007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61729" tIns="30865" rIns="61729" bIns="30865" numCol="1" anchor="t" anchorCtr="0" compatLnSpc="1">
            <a:prstTxWarp prst="textNoShape">
              <a:avLst/>
            </a:prstTxWarp>
          </a:bodyPr>
          <a:lstStyle/>
          <a:p>
            <a:endParaRPr lang="en-US" sz="675">
              <a:solidFill>
                <a:srgbClr val="FFFFFF"/>
              </a:solidFill>
            </a:endParaRPr>
          </a:p>
        </p:txBody>
      </p:sp>
      <p:sp>
        <p:nvSpPr>
          <p:cNvPr id="120" name="Freeform 81"/>
          <p:cNvSpPr>
            <a:spLocks noEditPoints="1"/>
          </p:cNvSpPr>
          <p:nvPr/>
        </p:nvSpPr>
        <p:spPr bwMode="black">
          <a:xfrm>
            <a:off x="3167686" y="2032393"/>
            <a:ext cx="567005" cy="34611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61729" tIns="30865" rIns="61729" bIns="30865" numCol="1" anchor="t" anchorCtr="0" compatLnSpc="1">
            <a:prstTxWarp prst="textNoShape">
              <a:avLst/>
            </a:prstTxWarp>
          </a:bodyPr>
          <a:lstStyle/>
          <a:p>
            <a:endParaRPr lang="en-US" sz="675">
              <a:solidFill>
                <a:srgbClr val="FFFFFF"/>
              </a:solidFill>
            </a:endParaRPr>
          </a:p>
        </p:txBody>
      </p:sp>
      <p:sp>
        <p:nvSpPr>
          <p:cNvPr id="121" name="Freeform 38"/>
          <p:cNvSpPr>
            <a:spLocks noEditPoints="1"/>
          </p:cNvSpPr>
          <p:nvPr/>
        </p:nvSpPr>
        <p:spPr bwMode="auto">
          <a:xfrm>
            <a:off x="6887741" y="4205017"/>
            <a:ext cx="255389" cy="420886"/>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2" name="Freeform 38"/>
          <p:cNvSpPr>
            <a:spLocks noEditPoints="1"/>
          </p:cNvSpPr>
          <p:nvPr/>
        </p:nvSpPr>
        <p:spPr bwMode="auto">
          <a:xfrm>
            <a:off x="7520571" y="4205017"/>
            <a:ext cx="255389" cy="420886"/>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3" name="Freeform 38"/>
          <p:cNvSpPr>
            <a:spLocks noEditPoints="1"/>
          </p:cNvSpPr>
          <p:nvPr/>
        </p:nvSpPr>
        <p:spPr bwMode="auto">
          <a:xfrm>
            <a:off x="8153401" y="4205017"/>
            <a:ext cx="255389" cy="420886"/>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7" name="Rectangle 76"/>
          <p:cNvSpPr/>
          <p:nvPr>
            <p:custDataLst>
              <p:tags r:id="rId14"/>
            </p:custDataLst>
          </p:nvPr>
        </p:nvSpPr>
        <p:spPr>
          <a:xfrm>
            <a:off x="3322983" y="3514457"/>
            <a:ext cx="1165860" cy="318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lnSpc>
                <a:spcPct val="90000"/>
              </a:lnSpc>
              <a:spcBef>
                <a:spcPct val="0"/>
              </a:spcBef>
              <a:spcAft>
                <a:spcPct val="0"/>
              </a:spcAft>
            </a:pPr>
            <a:r>
              <a:rPr lang="en-US" sz="9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2255302" y="3576782"/>
            <a:ext cx="1165860" cy="1938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800" fontAlgn="base">
              <a:lnSpc>
                <a:spcPct val="90000"/>
              </a:lnSpc>
              <a:spcBef>
                <a:spcPct val="0"/>
              </a:spcBef>
              <a:spcAft>
                <a:spcPct val="0"/>
              </a:spcAft>
            </a:pPr>
            <a:r>
              <a:rPr lang="en-US" sz="900" dirty="0">
                <a:ln>
                  <a:solidFill>
                    <a:schemeClr val="bg1">
                      <a:alpha val="0"/>
                    </a:schemeClr>
                  </a:solidFill>
                </a:ln>
                <a:solidFill>
                  <a:srgbClr val="595959"/>
                </a:solidFill>
              </a:rPr>
              <a:t>HDInsight Service</a:t>
            </a:r>
            <a:endParaRPr lang="en-US" sz="900" dirty="0">
              <a:ln>
                <a:solidFill>
                  <a:schemeClr val="bg1">
                    <a:alpha val="0"/>
                  </a:schemeClr>
                </a:solidFill>
              </a:ln>
              <a:solidFill>
                <a:srgbClr val="595959"/>
              </a:solidFill>
            </a:endParaRPr>
          </a:p>
        </p:txBody>
      </p:sp>
      <p:grpSp>
        <p:nvGrpSpPr>
          <p:cNvPr id="124" name="Group 123"/>
          <p:cNvGrpSpPr/>
          <p:nvPr/>
        </p:nvGrpSpPr>
        <p:grpSpPr bwMode="black">
          <a:xfrm>
            <a:off x="3645827" y="2948346"/>
            <a:ext cx="520174" cy="535507"/>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127" name="Group 126"/>
          <p:cNvGrpSpPr/>
          <p:nvPr/>
        </p:nvGrpSpPr>
        <p:grpSpPr>
          <a:xfrm>
            <a:off x="2403186" y="2953572"/>
            <a:ext cx="870094" cy="525683"/>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511685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spect="1"/>
          </p:cNvSpPr>
          <p:nvPr/>
        </p:nvSpPr>
        <p:spPr>
          <a:xfrm>
            <a:off x="1414225" y="4142484"/>
            <a:ext cx="7338060" cy="614575"/>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68580" tIns="68580" rIns="68580" bIns="68580" rtlCol="0" anchor="ctr" anchorCtr="0"/>
          <a:lstStyle/>
          <a:p>
            <a:pPr lvl="0">
              <a:lnSpc>
                <a:spcPct val="90000"/>
              </a:lnSpc>
            </a:pPr>
            <a:r>
              <a:rPr lang="en-US" sz="2400" dirty="0">
                <a:ln>
                  <a:solidFill>
                    <a:srgbClr val="FFFFFF">
                      <a:alpha val="0"/>
                    </a:srgbClr>
                  </a:solidFill>
                </a:ln>
                <a:solidFill>
                  <a:schemeClr val="bg1">
                    <a:alpha val="99000"/>
                  </a:schemeClr>
                </a:solidFill>
                <a:latin typeface="Segoe UI Light" pitchFamily="34" charset="0"/>
              </a:rPr>
              <a:t>Contributions proposed back to community distribution</a:t>
            </a:r>
          </a:p>
        </p:txBody>
      </p:sp>
      <p:sp>
        <p:nvSpPr>
          <p:cNvPr id="12" name="Rectangle 11"/>
          <p:cNvSpPr/>
          <p:nvPr>
            <p:custDataLst>
              <p:tags r:id="rId1"/>
            </p:custDataLst>
          </p:nvPr>
        </p:nvSpPr>
        <p:spPr bwMode="auto">
          <a:xfrm>
            <a:off x="390525" y="1217467"/>
            <a:ext cx="958343" cy="28612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89" rIns="68580" bIns="34289" numCol="1" rtlCol="0" anchor="ctr" anchorCtr="0" compatLnSpc="1">
            <a:prstTxWarp prst="textNoShape">
              <a:avLst/>
            </a:prstTxWarp>
          </a:bodyPr>
          <a:lstStyle/>
          <a:p>
            <a:pPr defTabSz="685341" fontAlgn="base">
              <a:spcBef>
                <a:spcPct val="0"/>
              </a:spcBef>
              <a:spcAft>
                <a:spcPct val="0"/>
              </a:spcAft>
            </a:pPr>
            <a:endParaRPr lang="en-US" sz="1350" dirty="0">
              <a:ln>
                <a:solidFill>
                  <a:schemeClr val="bg1">
                    <a:alpha val="0"/>
                  </a:schemeClr>
                </a:solidFill>
              </a:ln>
              <a:solidFill>
                <a:schemeClr val="bg1"/>
              </a:solidFill>
              <a:latin typeface="Segoe UI Light" pitchFamily="34" charset="0"/>
            </a:endParaRPr>
          </a:p>
        </p:txBody>
      </p:sp>
      <p:sp>
        <p:nvSpPr>
          <p:cNvPr id="2" name="Title 1"/>
          <p:cNvSpPr>
            <a:spLocks noGrp="1"/>
          </p:cNvSpPr>
          <p:nvPr>
            <p:ph type="title"/>
          </p:nvPr>
        </p:nvSpPr>
        <p:spPr>
          <a:xfrm>
            <a:off x="390525" y="171451"/>
            <a:ext cx="8361760" cy="934871"/>
          </a:xfrm>
        </p:spPr>
        <p:txBody>
          <a:bodyPr/>
          <a:lstStyle/>
          <a:p>
            <a:r>
              <a:rPr lang="en-US" dirty="0" smtClean="0"/>
              <a:t>Microsoft Hadoop Vision</a:t>
            </a:r>
            <a:r>
              <a:rPr lang="en-US" dirty="0"/>
              <a:t/>
            </a:r>
            <a:br>
              <a:rPr lang="en-US" dirty="0"/>
            </a:br>
            <a:r>
              <a:rPr lang="en-US" sz="2700" dirty="0">
                <a:solidFill>
                  <a:schemeClr val="accent4">
                    <a:alpha val="99000"/>
                  </a:schemeClr>
                </a:solidFill>
              </a:rPr>
              <a:t>Insights to all users by activating new types of data</a:t>
            </a:r>
          </a:p>
        </p:txBody>
      </p:sp>
      <p:grpSp>
        <p:nvGrpSpPr>
          <p:cNvPr id="15" name="Group 14"/>
          <p:cNvGrpSpPr/>
          <p:nvPr/>
        </p:nvGrpSpPr>
        <p:grpSpPr>
          <a:xfrm>
            <a:off x="1414225" y="1217468"/>
            <a:ext cx="7338060" cy="822961"/>
            <a:chOff x="1884045" y="1710374"/>
            <a:chExt cx="9784080" cy="1097281"/>
          </a:xfrm>
        </p:grpSpPr>
        <p:sp>
          <p:nvSpPr>
            <p:cNvPr id="4" name="Rectangle 3"/>
            <p:cNvSpPr/>
            <p:nvPr>
              <p:custDataLst>
                <p:tags r:id="rId6"/>
              </p:custDataLst>
            </p:nvPr>
          </p:nvSpPr>
          <p:spPr bwMode="auto">
            <a:xfrm>
              <a:off x="1884045" y="1710375"/>
              <a:ext cx="9784080" cy="1097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14500" tIns="34290" rIns="68580" bIns="34277" numCol="1" spcCol="0" rtlCol="0" anchor="ctr" anchorCtr="0" compatLnSpc="1">
              <a:prstTxWarp prst="textNoShape">
                <a:avLst/>
              </a:prstTxWarp>
            </a:bodyPr>
            <a:lstStyle/>
            <a:p>
              <a:pPr defTabSz="685341" fontAlgn="base">
                <a:spcBef>
                  <a:spcPts val="450"/>
                </a:spcBef>
                <a:spcAft>
                  <a:spcPct val="0"/>
                </a:spcAft>
              </a:pPr>
              <a:r>
                <a:rPr lang="en-US" sz="1500" dirty="0">
                  <a:ln>
                    <a:solidFill>
                      <a:schemeClr val="bg1">
                        <a:alpha val="0"/>
                      </a:schemeClr>
                    </a:solidFill>
                  </a:ln>
                  <a:solidFill>
                    <a:srgbClr val="595959">
                      <a:alpha val="99000"/>
                    </a:srgbClr>
                  </a:solidFill>
                </a:rPr>
                <a:t>Integrate with Microsoft Business Intelligence</a:t>
              </a:r>
            </a:p>
          </p:txBody>
        </p:sp>
        <p:sp>
          <p:nvSpPr>
            <p:cNvPr id="6" name="Rectangle 5"/>
            <p:cNvSpPr/>
            <p:nvPr>
              <p:custDataLst>
                <p:tags r:id="rId7"/>
              </p:custDataLst>
            </p:nvPr>
          </p:nvSpPr>
          <p:spPr bwMode="auto">
            <a:xfrm>
              <a:off x="1884045" y="1710374"/>
              <a:ext cx="208280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89" rIns="68580" bIns="34289" numCol="1" rtlCol="0" anchor="ctr" anchorCtr="0" compatLnSpc="1">
              <a:prstTxWarp prst="textNoShape">
                <a:avLst/>
              </a:prstTxWarp>
            </a:bodyPr>
            <a:lstStyle/>
            <a:p>
              <a:pPr defTabSz="685341" fontAlgn="base">
                <a:spcBef>
                  <a:spcPct val="0"/>
                </a:spcBef>
                <a:spcAft>
                  <a:spcPct val="0"/>
                </a:spcAft>
              </a:pPr>
              <a:r>
                <a:rPr lang="en-US" sz="1350" dirty="0">
                  <a:ln>
                    <a:solidFill>
                      <a:schemeClr val="bg1">
                        <a:alpha val="0"/>
                      </a:schemeClr>
                    </a:solidFill>
                  </a:ln>
                  <a:solidFill>
                    <a:schemeClr val="bg1">
                      <a:alpha val="99000"/>
                    </a:schemeClr>
                  </a:solidFill>
                  <a:latin typeface="Segoe UI Light" pitchFamily="34" charset="0"/>
                </a:rPr>
                <a:t>INSIGHTS</a:t>
              </a:r>
            </a:p>
          </p:txBody>
        </p:sp>
      </p:grpSp>
      <p:grpSp>
        <p:nvGrpSpPr>
          <p:cNvPr id="13" name="Group 12"/>
          <p:cNvGrpSpPr/>
          <p:nvPr/>
        </p:nvGrpSpPr>
        <p:grpSpPr>
          <a:xfrm>
            <a:off x="1414225" y="2099438"/>
            <a:ext cx="7338060" cy="822960"/>
            <a:chOff x="1884045" y="2944815"/>
            <a:chExt cx="9784080" cy="1097280"/>
          </a:xfrm>
        </p:grpSpPr>
        <p:sp>
          <p:nvSpPr>
            <p:cNvPr id="7" name="Rectangle 6"/>
            <p:cNvSpPr/>
            <p:nvPr>
              <p:custDataLst>
                <p:tags r:id="rId4"/>
              </p:custDataLst>
            </p:nvPr>
          </p:nvSpPr>
          <p:spPr bwMode="auto">
            <a:xfrm>
              <a:off x="1884045" y="2944815"/>
              <a:ext cx="9784080" cy="1097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14500" tIns="34290" rIns="68580" bIns="34277" numCol="1" spcCol="0" rtlCol="0" anchor="ctr" anchorCtr="0" compatLnSpc="1">
              <a:prstTxWarp prst="textNoShape">
                <a:avLst/>
              </a:prstTxWarp>
            </a:bodyPr>
            <a:lstStyle/>
            <a:p>
              <a:pPr defTabSz="685341" fontAlgn="base">
                <a:spcBef>
                  <a:spcPts val="450"/>
                </a:spcBef>
                <a:spcAft>
                  <a:spcPct val="0"/>
                </a:spcAft>
              </a:pPr>
              <a:r>
                <a:rPr lang="en-US" sz="1500" dirty="0">
                  <a:ln>
                    <a:solidFill>
                      <a:schemeClr val="bg1">
                        <a:alpha val="0"/>
                      </a:schemeClr>
                    </a:solidFill>
                  </a:ln>
                  <a:solidFill>
                    <a:srgbClr val="595959">
                      <a:alpha val="99000"/>
                    </a:srgbClr>
                  </a:solidFill>
                </a:rPr>
                <a:t>Choice of deployment on Windows Server + Windows Azure</a:t>
              </a:r>
            </a:p>
            <a:p>
              <a:pPr defTabSz="685341" fontAlgn="base">
                <a:spcBef>
                  <a:spcPts val="450"/>
                </a:spcBef>
                <a:spcAft>
                  <a:spcPct val="0"/>
                </a:spcAft>
              </a:pPr>
              <a:r>
                <a:rPr lang="en-US" sz="1500" dirty="0">
                  <a:ln>
                    <a:solidFill>
                      <a:schemeClr val="bg1">
                        <a:alpha val="0"/>
                      </a:schemeClr>
                    </a:solidFill>
                  </a:ln>
                  <a:solidFill>
                    <a:srgbClr val="595959">
                      <a:alpha val="99000"/>
                    </a:srgbClr>
                  </a:solidFill>
                </a:rPr>
                <a:t>Integrate with Windows Components (AD, Systems Center)</a:t>
              </a:r>
            </a:p>
          </p:txBody>
        </p:sp>
        <p:sp>
          <p:nvSpPr>
            <p:cNvPr id="8" name="Rectangle 7"/>
            <p:cNvSpPr/>
            <p:nvPr>
              <p:custDataLst>
                <p:tags r:id="rId5"/>
              </p:custDataLst>
            </p:nvPr>
          </p:nvSpPr>
          <p:spPr bwMode="auto">
            <a:xfrm>
              <a:off x="1884045" y="2944815"/>
              <a:ext cx="208280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89" rIns="68580" bIns="34289" numCol="1" rtlCol="0" anchor="ctr" anchorCtr="0" compatLnSpc="1">
              <a:prstTxWarp prst="textNoShape">
                <a:avLst/>
              </a:prstTxWarp>
            </a:bodyPr>
            <a:lstStyle/>
            <a:p>
              <a:pPr defTabSz="685341" fontAlgn="base">
                <a:spcBef>
                  <a:spcPct val="0"/>
                </a:spcBef>
                <a:spcAft>
                  <a:spcPct val="0"/>
                </a:spcAft>
              </a:pPr>
              <a:r>
                <a:rPr lang="en-US" sz="1350" dirty="0">
                  <a:ln>
                    <a:solidFill>
                      <a:schemeClr val="bg1">
                        <a:alpha val="0"/>
                      </a:schemeClr>
                    </a:solidFill>
                  </a:ln>
                  <a:solidFill>
                    <a:schemeClr val="bg1">
                      <a:alpha val="99000"/>
                    </a:schemeClr>
                  </a:solidFill>
                  <a:latin typeface="Segoe UI Light" pitchFamily="34" charset="0"/>
                </a:rPr>
                <a:t>ENTERPRISE</a:t>
              </a:r>
            </a:p>
            <a:p>
              <a:pPr defTabSz="685341" fontAlgn="base">
                <a:spcBef>
                  <a:spcPct val="0"/>
                </a:spcBef>
                <a:spcAft>
                  <a:spcPct val="0"/>
                </a:spcAft>
              </a:pPr>
              <a:r>
                <a:rPr lang="en-US" sz="1350" dirty="0">
                  <a:ln>
                    <a:solidFill>
                      <a:schemeClr val="bg1">
                        <a:alpha val="0"/>
                      </a:schemeClr>
                    </a:solidFill>
                  </a:ln>
                  <a:solidFill>
                    <a:schemeClr val="bg1">
                      <a:alpha val="99000"/>
                    </a:schemeClr>
                  </a:solidFill>
                  <a:latin typeface="Segoe UI Light" pitchFamily="34" charset="0"/>
                </a:rPr>
                <a:t>READY</a:t>
              </a:r>
            </a:p>
          </p:txBody>
        </p:sp>
      </p:grpSp>
      <p:grpSp>
        <p:nvGrpSpPr>
          <p:cNvPr id="14" name="Group 13"/>
          <p:cNvGrpSpPr/>
          <p:nvPr/>
        </p:nvGrpSpPr>
        <p:grpSpPr>
          <a:xfrm>
            <a:off x="1414225" y="2981406"/>
            <a:ext cx="7338060" cy="1097280"/>
            <a:chOff x="1884045" y="4179255"/>
            <a:chExt cx="9784080" cy="1463040"/>
          </a:xfrm>
        </p:grpSpPr>
        <p:sp>
          <p:nvSpPr>
            <p:cNvPr id="9" name="Rectangle 8"/>
            <p:cNvSpPr/>
            <p:nvPr>
              <p:custDataLst>
                <p:tags r:id="rId2"/>
              </p:custDataLst>
            </p:nvPr>
          </p:nvSpPr>
          <p:spPr bwMode="auto">
            <a:xfrm>
              <a:off x="1884045" y="4179255"/>
              <a:ext cx="9784080"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14500" tIns="34290" rIns="68580" bIns="34277" numCol="1" spcCol="0" rtlCol="0" anchor="ctr" anchorCtr="0" compatLnSpc="1">
              <a:prstTxWarp prst="textNoShape">
                <a:avLst/>
              </a:prstTxWarp>
            </a:bodyPr>
            <a:lstStyle/>
            <a:p>
              <a:pPr defTabSz="685341" fontAlgn="base">
                <a:spcBef>
                  <a:spcPts val="450"/>
                </a:spcBef>
                <a:spcAft>
                  <a:spcPct val="0"/>
                </a:spcAft>
              </a:pPr>
              <a:r>
                <a:rPr lang="en-US" sz="1500" dirty="0">
                  <a:ln>
                    <a:solidFill>
                      <a:schemeClr val="bg1">
                        <a:alpha val="0"/>
                      </a:schemeClr>
                    </a:solidFill>
                  </a:ln>
                  <a:solidFill>
                    <a:srgbClr val="595959">
                      <a:alpha val="99000"/>
                    </a:srgbClr>
                  </a:solidFill>
                </a:rPr>
                <a:t>Easy installation and configuration of Hadoop on Windows</a:t>
              </a:r>
            </a:p>
            <a:p>
              <a:pPr defTabSz="685341" fontAlgn="base">
                <a:spcBef>
                  <a:spcPts val="450"/>
                </a:spcBef>
                <a:spcAft>
                  <a:spcPct val="0"/>
                </a:spcAft>
              </a:pPr>
              <a:r>
                <a:rPr lang="en-US" sz="1500" dirty="0">
                  <a:ln>
                    <a:solidFill>
                      <a:schemeClr val="bg1">
                        <a:alpha val="0"/>
                      </a:schemeClr>
                    </a:solidFill>
                  </a:ln>
                  <a:solidFill>
                    <a:srgbClr val="595959">
                      <a:alpha val="99000"/>
                    </a:srgbClr>
                  </a:solidFill>
                </a:rPr>
                <a:t>Simplified programming with . Net &amp; </a:t>
              </a:r>
              <a:r>
                <a:rPr lang="en-US" sz="1500" dirty="0" err="1">
                  <a:ln>
                    <a:solidFill>
                      <a:schemeClr val="bg1">
                        <a:alpha val="0"/>
                      </a:schemeClr>
                    </a:solidFill>
                  </a:ln>
                  <a:solidFill>
                    <a:srgbClr val="595959">
                      <a:alpha val="99000"/>
                    </a:srgbClr>
                  </a:solidFill>
                </a:rPr>
                <a:t>Javascript</a:t>
              </a:r>
              <a:r>
                <a:rPr lang="en-US" sz="1500" dirty="0">
                  <a:ln>
                    <a:solidFill>
                      <a:schemeClr val="bg1">
                        <a:alpha val="0"/>
                      </a:schemeClr>
                    </a:solidFill>
                  </a:ln>
                  <a:solidFill>
                    <a:srgbClr val="595959">
                      <a:alpha val="99000"/>
                    </a:srgbClr>
                  </a:solidFill>
                </a:rPr>
                <a:t> integration </a:t>
              </a:r>
            </a:p>
            <a:p>
              <a:pPr defTabSz="685341" fontAlgn="base">
                <a:spcBef>
                  <a:spcPts val="450"/>
                </a:spcBef>
                <a:spcAft>
                  <a:spcPct val="0"/>
                </a:spcAft>
              </a:pPr>
              <a:r>
                <a:rPr lang="en-US" sz="1500" dirty="0">
                  <a:ln>
                    <a:solidFill>
                      <a:schemeClr val="bg1">
                        <a:alpha val="0"/>
                      </a:schemeClr>
                    </a:solidFill>
                  </a:ln>
                  <a:solidFill>
                    <a:srgbClr val="595959">
                      <a:alpha val="99000"/>
                    </a:srgbClr>
                  </a:solidFill>
                </a:rPr>
                <a:t>Integrate with SQL Server Data Warehousing</a:t>
              </a:r>
            </a:p>
          </p:txBody>
        </p:sp>
        <p:sp>
          <p:nvSpPr>
            <p:cNvPr id="10" name="Rectangle 9"/>
            <p:cNvSpPr/>
            <p:nvPr>
              <p:custDataLst>
                <p:tags r:id="rId3"/>
              </p:custDataLst>
            </p:nvPr>
          </p:nvSpPr>
          <p:spPr bwMode="auto">
            <a:xfrm>
              <a:off x="1884045" y="4179255"/>
              <a:ext cx="2082800"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89" rIns="68580" bIns="34289" numCol="1" rtlCol="0" anchor="ctr" anchorCtr="0" compatLnSpc="1">
              <a:prstTxWarp prst="textNoShape">
                <a:avLst/>
              </a:prstTxWarp>
            </a:bodyPr>
            <a:lstStyle/>
            <a:p>
              <a:pPr defTabSz="685341" fontAlgn="base">
                <a:spcBef>
                  <a:spcPct val="0"/>
                </a:spcBef>
                <a:spcAft>
                  <a:spcPct val="0"/>
                </a:spcAft>
              </a:pPr>
              <a:r>
                <a:rPr lang="en-US" sz="1350" dirty="0">
                  <a:ln>
                    <a:solidFill>
                      <a:schemeClr val="bg1">
                        <a:alpha val="0"/>
                      </a:schemeClr>
                    </a:solidFill>
                  </a:ln>
                  <a:solidFill>
                    <a:schemeClr val="bg1">
                      <a:alpha val="99000"/>
                    </a:schemeClr>
                  </a:solidFill>
                  <a:latin typeface="Segoe UI Light" pitchFamily="34" charset="0"/>
                </a:rPr>
                <a:t>BROADER</a:t>
              </a:r>
            </a:p>
            <a:p>
              <a:pPr defTabSz="685341" fontAlgn="base">
                <a:spcBef>
                  <a:spcPct val="0"/>
                </a:spcBef>
                <a:spcAft>
                  <a:spcPct val="0"/>
                </a:spcAft>
              </a:pPr>
              <a:r>
                <a:rPr lang="en-US" sz="1350" dirty="0">
                  <a:ln>
                    <a:solidFill>
                      <a:schemeClr val="bg1">
                        <a:alpha val="0"/>
                      </a:schemeClr>
                    </a:solidFill>
                  </a:ln>
                  <a:solidFill>
                    <a:schemeClr val="bg1">
                      <a:alpha val="99000"/>
                    </a:schemeClr>
                  </a:solidFill>
                  <a:latin typeface="Segoe UI Light" pitchFamily="34" charset="0"/>
                </a:rPr>
                <a:t>ACCESS</a:t>
              </a:r>
            </a:p>
          </p:txBody>
        </p:sp>
      </p:grpSp>
      <p:sp>
        <p:nvSpPr>
          <p:cNvPr id="3" name="Up Arrow 2"/>
          <p:cNvSpPr/>
          <p:nvPr/>
        </p:nvSpPr>
        <p:spPr bwMode="auto">
          <a:xfrm>
            <a:off x="390526" y="1217469"/>
            <a:ext cx="958343" cy="2861218"/>
          </a:xfrm>
          <a:prstGeom prst="upArrow">
            <a:avLst>
              <a:gd name="adj1" fmla="val 58458"/>
              <a:gd name="adj2" fmla="val 5317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2100" dirty="0">
                <a:ln>
                  <a:solidFill>
                    <a:schemeClr val="bg1">
                      <a:alpha val="0"/>
                    </a:schemeClr>
                  </a:solidFill>
                </a:ln>
                <a:solidFill>
                  <a:schemeClr val="accent2">
                    <a:alpha val="99000"/>
                  </a:schemeClr>
                </a:solidFill>
              </a:rPr>
              <a:t>Differentiation</a:t>
            </a:r>
          </a:p>
        </p:txBody>
      </p:sp>
    </p:spTree>
    <p:extLst>
      <p:ext uri="{BB962C8B-B14F-4D97-AF65-F5344CB8AC3E}">
        <p14:creationId xmlns:p14="http://schemas.microsoft.com/office/powerpoint/2010/main" val="3757676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Resources</a:t>
            </a:r>
            <a:endParaRPr lang="en-US" sz="2400" dirty="0"/>
          </a:p>
        </p:txBody>
      </p:sp>
      <p:sp>
        <p:nvSpPr>
          <p:cNvPr id="3" name="Content Placeholder 2"/>
          <p:cNvSpPr>
            <a:spLocks noGrp="1"/>
          </p:cNvSpPr>
          <p:nvPr>
            <p:ph type="body" sz="quarter" idx="10"/>
          </p:nvPr>
        </p:nvSpPr>
        <p:spPr>
          <a:xfrm>
            <a:off x="390525" y="1085850"/>
            <a:ext cx="8361760" cy="3693319"/>
          </a:xfrm>
        </p:spPr>
        <p:txBody>
          <a:bodyPr/>
          <a:lstStyle/>
          <a:p>
            <a:pPr marL="342900" indent="-342900">
              <a:buFont typeface="Arial" panose="020B0604020202020204" pitchFamily="34" charset="0"/>
              <a:buChar char="•"/>
            </a:pPr>
            <a:r>
              <a:rPr lang="en-US" dirty="0">
                <a:solidFill>
                  <a:schemeClr val="tx1">
                    <a:alpha val="99000"/>
                  </a:schemeClr>
                </a:solidFill>
                <a:hlinkClick r:id="rId3"/>
              </a:rPr>
              <a:t>http://</a:t>
            </a:r>
            <a:r>
              <a:rPr lang="en-US" dirty="0" smtClean="0">
                <a:solidFill>
                  <a:schemeClr val="tx1">
                    <a:alpha val="99000"/>
                  </a:schemeClr>
                </a:solidFill>
                <a:hlinkClick r:id="rId3"/>
              </a:rPr>
              <a:t>www.windowsazure.com/</a:t>
            </a:r>
            <a:endParaRPr lang="en-US" dirty="0">
              <a:solidFill>
                <a:schemeClr val="tx1">
                  <a:alpha val="99000"/>
                </a:schemeClr>
              </a:solidFill>
            </a:endParaRPr>
          </a:p>
          <a:p>
            <a:pPr marL="342900" indent="-342900">
              <a:buFont typeface="Arial" panose="020B0604020202020204" pitchFamily="34" charset="0"/>
              <a:buChar char="•"/>
            </a:pPr>
            <a:r>
              <a:rPr lang="en-US" dirty="0">
                <a:solidFill>
                  <a:schemeClr val="tx1">
                    <a:alpha val="99000"/>
                  </a:schemeClr>
                </a:solidFill>
                <a:hlinkClick r:id="rId4"/>
              </a:rPr>
              <a:t>http://hadoop.apache.org</a:t>
            </a:r>
            <a:r>
              <a:rPr lang="en-US" dirty="0" smtClean="0">
                <a:solidFill>
                  <a:schemeClr val="tx1">
                    <a:alpha val="99000"/>
                  </a:schemeClr>
                </a:solidFill>
                <a:hlinkClick r:id="rId4"/>
              </a:rPr>
              <a:t>/</a:t>
            </a:r>
            <a:endParaRPr lang="en-US" u="sng" dirty="0">
              <a:ln>
                <a:solidFill>
                  <a:srgbClr val="FFFFFF">
                    <a:alpha val="0"/>
                  </a:srgbClr>
                </a:solidFill>
              </a:ln>
              <a:solidFill>
                <a:schemeClr val="bg1">
                  <a:alpha val="99000"/>
                </a:schemeClr>
              </a:solidFill>
              <a:latin typeface="Segoe UI Light" pitchFamily="34" charset="0"/>
            </a:endParaRPr>
          </a:p>
          <a:p>
            <a:pPr marL="342900" indent="-342900">
              <a:spcBef>
                <a:spcPct val="20000"/>
              </a:spcBef>
              <a:buSzPct val="105000"/>
              <a:buFont typeface="Arial" panose="020B0604020202020204" pitchFamily="34" charset="0"/>
              <a:buChar char="•"/>
            </a:pPr>
            <a:r>
              <a:rPr lang="en-US" dirty="0" err="1" smtClean="0">
                <a:solidFill>
                  <a:schemeClr val="tx1">
                    <a:alpha val="99000"/>
                  </a:schemeClr>
                </a:solidFill>
              </a:rPr>
              <a:t>Nuget</a:t>
            </a:r>
            <a:r>
              <a:rPr lang="en-US" dirty="0">
                <a:solidFill>
                  <a:schemeClr val="tx1">
                    <a:alpha val="99000"/>
                  </a:schemeClr>
                </a:solidFill>
              </a:rPr>
              <a:t>: </a:t>
            </a:r>
            <a:r>
              <a:rPr lang="en-US" dirty="0">
                <a:solidFill>
                  <a:schemeClr val="tx1">
                    <a:alpha val="99000"/>
                  </a:schemeClr>
                </a:solidFill>
                <a:hlinkClick r:id="rId5"/>
              </a:rPr>
              <a:t>http://</a:t>
            </a:r>
            <a:r>
              <a:rPr lang="en-US" dirty="0" smtClean="0">
                <a:solidFill>
                  <a:schemeClr val="tx1">
                    <a:alpha val="99000"/>
                  </a:schemeClr>
                </a:solidFill>
                <a:hlinkClick r:id="rId5"/>
              </a:rPr>
              <a:t>nuget.org/packages?q=hadoop</a:t>
            </a:r>
            <a:endParaRPr lang="en-US" dirty="0" smtClean="0">
              <a:solidFill>
                <a:schemeClr val="tx1">
                  <a:alpha val="99000"/>
                </a:schemeClr>
              </a:solidFill>
            </a:endParaRPr>
          </a:p>
          <a:p>
            <a:pPr marL="342900" indent="-342900">
              <a:spcBef>
                <a:spcPct val="20000"/>
              </a:spcBef>
              <a:buSzPct val="105000"/>
              <a:buFont typeface="Arial" panose="020B0604020202020204" pitchFamily="34" charset="0"/>
              <a:buChar char="•"/>
            </a:pPr>
            <a:r>
              <a:rPr lang="en-US" dirty="0" smtClean="0">
                <a:solidFill>
                  <a:schemeClr val="tx1">
                    <a:alpha val="99000"/>
                  </a:schemeClr>
                </a:solidFill>
              </a:rPr>
              <a:t>Hadoop SDK: </a:t>
            </a:r>
            <a:r>
              <a:rPr lang="en-US" dirty="0" smtClean="0">
                <a:solidFill>
                  <a:schemeClr val="tx1">
                    <a:alpha val="99000"/>
                  </a:schemeClr>
                </a:solidFill>
                <a:hlinkClick r:id="rId6"/>
              </a:rPr>
              <a:t>http</a:t>
            </a:r>
            <a:r>
              <a:rPr lang="en-US" dirty="0">
                <a:solidFill>
                  <a:schemeClr val="tx1">
                    <a:alpha val="99000"/>
                  </a:schemeClr>
                </a:solidFill>
                <a:hlinkClick r:id="rId6"/>
              </a:rPr>
              <a:t>://</a:t>
            </a:r>
            <a:r>
              <a:rPr lang="en-US" dirty="0" smtClean="0">
                <a:solidFill>
                  <a:schemeClr val="tx1">
                    <a:alpha val="99000"/>
                  </a:schemeClr>
                </a:solidFill>
                <a:hlinkClick r:id="rId6"/>
              </a:rPr>
              <a:t>hadoopsdk.codeplex.com</a:t>
            </a:r>
            <a:endParaRPr lang="en-US" dirty="0" smtClean="0">
              <a:solidFill>
                <a:schemeClr val="tx1">
                  <a:alpha val="99000"/>
                </a:schemeClr>
              </a:solidFill>
            </a:endParaRPr>
          </a:p>
          <a:p>
            <a:pPr marL="342900" indent="-342900">
              <a:spcBef>
                <a:spcPct val="20000"/>
              </a:spcBef>
              <a:buSzPct val="105000"/>
              <a:buFont typeface="Arial" panose="020B0604020202020204" pitchFamily="34" charset="0"/>
              <a:buChar char="•"/>
            </a:pPr>
            <a:endParaRPr lang="en-US" dirty="0">
              <a:solidFill>
                <a:schemeClr val="tx1">
                  <a:alpha val="99000"/>
                </a:schemeClr>
              </a:solidFill>
            </a:endParaRPr>
          </a:p>
          <a:p>
            <a:pPr marL="342900" indent="-342900">
              <a:spcBef>
                <a:spcPct val="20000"/>
              </a:spcBef>
              <a:buSzPct val="105000"/>
              <a:buFont typeface="Arial" panose="020B0604020202020204" pitchFamily="34" charset="0"/>
              <a:buChar char="•"/>
            </a:pPr>
            <a:r>
              <a:rPr lang="en-US" dirty="0" smtClean="0">
                <a:solidFill>
                  <a:schemeClr val="tx1">
                    <a:alpha val="99000"/>
                  </a:schemeClr>
                </a:solidFill>
              </a:rPr>
              <a:t>Follow @</a:t>
            </a:r>
            <a:r>
              <a:rPr lang="en-US" dirty="0" err="1" smtClean="0">
                <a:solidFill>
                  <a:schemeClr val="tx1">
                    <a:alpha val="99000"/>
                  </a:schemeClr>
                </a:solidFill>
              </a:rPr>
              <a:t>wenmingye</a:t>
            </a:r>
            <a:r>
              <a:rPr lang="en-US" dirty="0" smtClean="0">
                <a:solidFill>
                  <a:schemeClr val="tx1">
                    <a:alpha val="99000"/>
                  </a:schemeClr>
                </a:solidFill>
              </a:rPr>
              <a:t> for Questions and latest info.</a:t>
            </a:r>
          </a:p>
          <a:p>
            <a:pPr marL="342900" indent="-342900">
              <a:spcBef>
                <a:spcPct val="20000"/>
              </a:spcBef>
              <a:buSzPct val="105000"/>
              <a:buFont typeface="Arial" panose="020B0604020202020204" pitchFamily="34" charset="0"/>
              <a:buChar char="•"/>
            </a:pPr>
            <a:endParaRPr lang="en-US" dirty="0">
              <a:solidFill>
                <a:schemeClr val="tx1">
                  <a:alpha val="99000"/>
                </a:schemeClr>
              </a:solidFill>
            </a:endParaRPr>
          </a:p>
          <a:p>
            <a:endParaRPr lang="en-US" u="sng" dirty="0">
              <a:ln>
                <a:solidFill>
                  <a:srgbClr val="FFFFFF">
                    <a:alpha val="0"/>
                  </a:srgbClr>
                </a:solidFill>
              </a:ln>
              <a:solidFill>
                <a:schemeClr val="bg1">
                  <a:alpha val="99000"/>
                </a:schemeClr>
              </a:solidFill>
              <a:latin typeface="Segoe UI Light" pitchFamily="34" charset="0"/>
            </a:endParaRPr>
          </a:p>
          <a:p>
            <a:pPr lvl="0"/>
            <a:endParaRPr lang="en-US" u="sng" dirty="0" smtClean="0">
              <a:ln>
                <a:solidFill>
                  <a:srgbClr val="FFFFFF">
                    <a:alpha val="0"/>
                  </a:srgbClr>
                </a:solidFill>
              </a:ln>
              <a:solidFill>
                <a:schemeClr val="bg1">
                  <a:alpha val="99000"/>
                </a:schemeClr>
              </a:solidFill>
              <a:latin typeface="Segoe UI Light" pitchFamily="34" charset="0"/>
            </a:endParaRPr>
          </a:p>
          <a:p>
            <a:endParaRPr lang="en-US" dirty="0"/>
          </a:p>
        </p:txBody>
      </p:sp>
    </p:spTree>
    <p:extLst>
      <p:ext uri="{BB962C8B-B14F-4D97-AF65-F5344CB8AC3E}">
        <p14:creationId xmlns:p14="http://schemas.microsoft.com/office/powerpoint/2010/main" val="104207685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2"/>
          <p:cNvSpPr txBox="1">
            <a:spLocks/>
          </p:cNvSpPr>
          <p:nvPr/>
        </p:nvSpPr>
        <p:spPr>
          <a:xfrm>
            <a:off x="3464774" y="700143"/>
            <a:ext cx="6271320" cy="425886"/>
          </a:xfrm>
          <a:prstGeom prst="rect">
            <a:avLst/>
          </a:prstGeom>
        </p:spPr>
        <p:txBody>
          <a:bodyPr/>
          <a:lstStyle>
            <a:lvl1pPr algn="l" defTabSz="1096049" rtl="0" eaLnBrk="1" latinLnBrk="0" hangingPunct="1">
              <a:lnSpc>
                <a:spcPct val="90000"/>
              </a:lnSpc>
              <a:spcBef>
                <a:spcPct val="0"/>
              </a:spcBef>
              <a:buNone/>
              <a:defRPr lang="en-US" sz="6600" b="0" kern="1200" cap="none" spc="-12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ru-RU" sz="3094">
                <a:solidFill>
                  <a:srgbClr val="FFFFFF"/>
                </a:solidFill>
                <a:latin typeface="Segoe UI Light"/>
              </a:rPr>
              <a:t>Изучайте и присоединяйтесь!</a:t>
            </a:r>
          </a:p>
        </p:txBody>
      </p:sp>
      <p:sp>
        <p:nvSpPr>
          <p:cNvPr id="9" name="Объект 4"/>
          <p:cNvSpPr txBox="1">
            <a:spLocks/>
          </p:cNvSpPr>
          <p:nvPr/>
        </p:nvSpPr>
        <p:spPr>
          <a:xfrm>
            <a:off x="6080561" y="3458980"/>
            <a:ext cx="3364702" cy="810350"/>
          </a:xfrm>
          <a:prstGeom prst="rect">
            <a:avLst/>
          </a:prstGeom>
        </p:spPr>
        <p:txBody>
          <a:bodyPr vert="horz" wrap="square" lIns="0" tIns="0" rIns="0" bIns="0" rtlCol="0">
            <a:spAutoFit/>
          </a:bodyPr>
          <a:lstStyle>
            <a:lvl1pPr marL="551854" indent="-551854" algn="l" defTabSz="1096049" rtl="0" eaLnBrk="1" latinLnBrk="0" hangingPunct="1">
              <a:lnSpc>
                <a:spcPct val="90000"/>
              </a:lnSpc>
              <a:spcBef>
                <a:spcPct val="20000"/>
              </a:spcBef>
              <a:buSzPct val="80000"/>
              <a:buFont typeface="Arial" pitchFamily="34" charset="0"/>
              <a:buChar char="•"/>
              <a:defRPr sz="3800" kern="1200">
                <a:gradFill>
                  <a:gsLst>
                    <a:gs pos="0">
                      <a:srgbClr val="595959"/>
                    </a:gs>
                    <a:gs pos="86000">
                      <a:srgbClr val="595959"/>
                    </a:gs>
                  </a:gsLst>
                  <a:lin ang="5400000" scaled="0"/>
                </a:gradFill>
                <a:latin typeface="+mn-lt"/>
                <a:ea typeface="+mn-ea"/>
                <a:cs typeface="+mn-cs"/>
              </a:defRPr>
            </a:lvl1pPr>
            <a:lvl2pPr marL="1025686" indent="-473832" algn="l" defTabSz="1096049" rtl="0" eaLnBrk="1" latinLnBrk="0" hangingPunct="1">
              <a:lnSpc>
                <a:spcPct val="90000"/>
              </a:lnSpc>
              <a:spcBef>
                <a:spcPct val="20000"/>
              </a:spcBef>
              <a:buSzPct val="80000"/>
              <a:buFont typeface="Arial" pitchFamily="34" charset="0"/>
              <a:buChar char="•"/>
              <a:defRPr sz="3400" kern="1200">
                <a:gradFill>
                  <a:gsLst>
                    <a:gs pos="0">
                      <a:srgbClr val="595959"/>
                    </a:gs>
                    <a:gs pos="86000">
                      <a:srgbClr val="595959"/>
                    </a:gs>
                  </a:gsLst>
                  <a:lin ang="5400000" scaled="0"/>
                </a:gradFill>
                <a:latin typeface="+mn-lt"/>
                <a:ea typeface="+mn-ea"/>
                <a:cs typeface="+mn-cs"/>
              </a:defRPr>
            </a:lvl2pPr>
            <a:lvl3pPr marL="1509032" indent="-483357" algn="l" defTabSz="1096049" rtl="0" eaLnBrk="1" latinLnBrk="0" hangingPunct="1">
              <a:lnSpc>
                <a:spcPct val="90000"/>
              </a:lnSpc>
              <a:spcBef>
                <a:spcPct val="20000"/>
              </a:spcBef>
              <a:buSzPct val="80000"/>
              <a:buFont typeface="Arial" pitchFamily="34" charset="0"/>
              <a:buChar char="•"/>
              <a:defRPr sz="2900" kern="1200">
                <a:gradFill>
                  <a:gsLst>
                    <a:gs pos="0">
                      <a:srgbClr val="595959"/>
                    </a:gs>
                    <a:gs pos="86000">
                      <a:srgbClr val="595959"/>
                    </a:gs>
                  </a:gsLst>
                  <a:lin ang="5400000" scaled="0"/>
                </a:gradFill>
                <a:latin typeface="+mn-lt"/>
                <a:ea typeface="+mn-ea"/>
                <a:cs typeface="+mn-cs"/>
              </a:defRPr>
            </a:lvl3pPr>
            <a:lvl4pPr marL="1923875" indent="-414836"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4pPr>
            <a:lvl5pPr marL="2327301" indent="-403423" algn="l" defTabSz="10960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5pPr>
            <a:lvl6pPr marL="3014140"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2166"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019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58221" indent="-274012" algn="l" defTabSz="109604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313" dirty="0" err="1">
                <a:solidFill>
                  <a:srgbClr val="FFFFFF"/>
                </a:solidFill>
                <a:latin typeface="Segoe UI Light"/>
              </a:rPr>
              <a:t>Центр</a:t>
            </a:r>
            <a:r>
              <a:rPr lang="en-US" sz="1313" dirty="0">
                <a:solidFill>
                  <a:srgbClr val="FFFFFF"/>
                </a:solidFill>
                <a:latin typeface="Segoe UI Light"/>
              </a:rPr>
              <a:t> </a:t>
            </a:r>
            <a:r>
              <a:rPr lang="en-US" sz="1313" dirty="0" err="1">
                <a:solidFill>
                  <a:srgbClr val="FFFFFF"/>
                </a:solidFill>
                <a:latin typeface="Segoe UI Light"/>
              </a:rPr>
              <a:t>разработки</a:t>
            </a:r>
            <a:r>
              <a:rPr lang="en-US" sz="1313" dirty="0">
                <a:solidFill>
                  <a:srgbClr val="FFFFFF"/>
                </a:solidFill>
                <a:latin typeface="Segoe UI Light"/>
              </a:rPr>
              <a:t> </a:t>
            </a:r>
          </a:p>
          <a:p>
            <a:pPr marL="0" indent="0">
              <a:buNone/>
            </a:pPr>
            <a:r>
              <a:rPr lang="en-US" sz="2400" b="1" u="sng" dirty="0">
                <a:solidFill>
                  <a:srgbClr val="00188F"/>
                </a:solidFill>
                <a:latin typeface="Segoe UI Light"/>
              </a:rPr>
              <a:t>azurehub.ru </a:t>
            </a:r>
          </a:p>
          <a:p>
            <a:endParaRPr lang="en-US" sz="1313" dirty="0">
              <a:solidFill>
                <a:srgbClr val="FFFFFF"/>
              </a:solidFill>
              <a:latin typeface="Segoe UI Light"/>
            </a:endParaRPr>
          </a:p>
        </p:txBody>
      </p:sp>
      <p:pic>
        <p:nvPicPr>
          <p:cNvPr id="10" name="Picture 6"/>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stretch>
            <a:fillRect/>
          </a:stretch>
        </p:blipFill>
        <p:spPr bwMode="auto">
          <a:xfrm>
            <a:off x="776221" y="4170224"/>
            <a:ext cx="691559" cy="64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akokin\Pictures\microsoft-bizspark-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551" y="1503623"/>
            <a:ext cx="766237" cy="860561"/>
          </a:xfrm>
          <a:prstGeom prst="rect">
            <a:avLst/>
          </a:prstGeom>
          <a:effectLst/>
          <a:extLst>
            <a:ext uri="{909E8E84-426E-40DD-AFC4-6F175D3DCCD1}">
              <a14:hiddenFill xmlns:a14="http://schemas.microsoft.com/office/drawing/2010/main">
                <a:solidFill>
                  <a:srgbClr val="FFFFFF"/>
                </a:solidFill>
              </a14:hiddenFill>
            </a:ext>
          </a:extLst>
        </p:spPr>
      </p:pic>
      <p:sp>
        <p:nvSpPr>
          <p:cNvPr id="13" name="Rectangle 12"/>
          <p:cNvSpPr/>
          <p:nvPr/>
        </p:nvSpPr>
        <p:spPr>
          <a:xfrm>
            <a:off x="2279329" y="12312"/>
            <a:ext cx="5217247" cy="784830"/>
          </a:xfrm>
          <a:prstGeom prst="rect">
            <a:avLst/>
          </a:prstGeom>
        </p:spPr>
        <p:txBody>
          <a:bodyPr wrap="square">
            <a:spAutoFit/>
          </a:bodyPr>
          <a:lstStyle/>
          <a:p>
            <a:pPr defTabSz="685800"/>
            <a:r>
              <a:rPr lang="ru-RU" sz="4500" dirty="0">
                <a:solidFill>
                  <a:srgbClr val="FFFFFF"/>
                </a:solidFill>
                <a:latin typeface="Segoe UI Light"/>
              </a:rPr>
              <a:t>Полезные  ресурсы</a:t>
            </a:r>
            <a:endParaRPr lang="en-US" sz="4500" dirty="0">
              <a:solidFill>
                <a:srgbClr val="FFFFFF"/>
              </a:solidFill>
              <a:latin typeface="Segoe UI Light"/>
            </a:endParaRPr>
          </a:p>
        </p:txBody>
      </p:sp>
      <p:pic>
        <p:nvPicPr>
          <p:cNvPr id="14" name="Picture 2" descr="http://www.apse.org/images/f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896" y="2666796"/>
            <a:ext cx="861705" cy="8262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ew Twitter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2861" y="1933905"/>
            <a:ext cx="917575" cy="6326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211034" y="1526790"/>
            <a:ext cx="1844864" cy="946413"/>
          </a:xfrm>
          <a:prstGeom prst="rect">
            <a:avLst/>
          </a:prstGeom>
          <a:noFill/>
        </p:spPr>
        <p:txBody>
          <a:bodyPr wrap="none" lIns="0" tIns="0" rIns="0" bIns="0" rtlCol="0">
            <a:spAutoFit/>
          </a:bodyPr>
          <a:lstStyle/>
          <a:p>
            <a:pPr defTabSz="685800"/>
            <a:r>
              <a:rPr lang="en-US" sz="3000" b="1" u="sng" dirty="0">
                <a:solidFill>
                  <a:srgbClr val="00188F"/>
                </a:solidFill>
                <a:latin typeface="Segoe UI Light"/>
              </a:rPr>
              <a:t>ms-start.ru</a:t>
            </a:r>
            <a:endParaRPr lang="ru-RU" sz="1500" b="1" u="sng" dirty="0">
              <a:solidFill>
                <a:srgbClr val="00188F"/>
              </a:solidFill>
              <a:latin typeface="Segoe UI Light"/>
            </a:endParaRPr>
          </a:p>
          <a:p>
            <a:pPr defTabSz="685800"/>
            <a:r>
              <a:rPr lang="en-US" sz="1500" b="1" u="sng" dirty="0">
                <a:solidFill>
                  <a:srgbClr val="FFFFFF"/>
                </a:solidFill>
                <a:latin typeface="Segoe UI Light"/>
              </a:rPr>
              <a:t>rustart@microsoft.com</a:t>
            </a:r>
            <a:endParaRPr lang="ru-RU" sz="1500" b="1" u="sng" dirty="0">
              <a:solidFill>
                <a:srgbClr val="FFFFFF"/>
              </a:solidFill>
              <a:latin typeface="Segoe UI Light"/>
            </a:endParaRPr>
          </a:p>
          <a:p>
            <a:pPr marL="345281" indent="-345281" defTabSz="685800">
              <a:lnSpc>
                <a:spcPct val="90000"/>
              </a:lnSpc>
              <a:spcBef>
                <a:spcPct val="20000"/>
              </a:spcBef>
              <a:buSzPct val="80000"/>
              <a:buBlip>
                <a:blip r:embed="rId7"/>
              </a:buBlip>
            </a:pPr>
            <a:endParaRPr lang="ru-RU" sz="1500" dirty="0">
              <a:gradFill>
                <a:gsLst>
                  <a:gs pos="0">
                    <a:srgbClr val="292929">
                      <a:lumMod val="90000"/>
                      <a:lumOff val="10000"/>
                    </a:srgbClr>
                  </a:gs>
                  <a:gs pos="86000">
                    <a:srgbClr val="292929">
                      <a:lumMod val="90000"/>
                      <a:lumOff val="10000"/>
                    </a:srgbClr>
                  </a:gs>
                </a:gsLst>
                <a:lin ang="5400000" scaled="0"/>
              </a:gradFill>
              <a:latin typeface="Segoe UI Light"/>
            </a:endParaRPr>
          </a:p>
        </p:txBody>
      </p:sp>
      <p:pic>
        <p:nvPicPr>
          <p:cNvPr id="1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502" y="3428535"/>
            <a:ext cx="829406" cy="8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606" y="789901"/>
            <a:ext cx="1902763" cy="2256677"/>
          </a:xfrm>
          <a:prstGeom prst="rect">
            <a:avLst/>
          </a:prstGeom>
        </p:spPr>
      </p:pic>
      <p:sp>
        <p:nvSpPr>
          <p:cNvPr id="4" name="TextBox 3"/>
          <p:cNvSpPr txBox="1"/>
          <p:nvPr/>
        </p:nvSpPr>
        <p:spPr>
          <a:xfrm>
            <a:off x="1564606" y="4109467"/>
            <a:ext cx="2890695" cy="1154162"/>
          </a:xfrm>
          <a:prstGeom prst="rect">
            <a:avLst/>
          </a:prstGeom>
          <a:noFill/>
        </p:spPr>
        <p:txBody>
          <a:bodyPr wrap="square" lIns="0" tIns="0" rIns="0" bIns="0" rtlCol="0">
            <a:spAutoFit/>
          </a:bodyPr>
          <a:lstStyle/>
          <a:p>
            <a:pPr defTabSz="685800"/>
            <a:r>
              <a:rPr lang="ru-RU" sz="1500" dirty="0">
                <a:solidFill>
                  <a:srgbClr val="FFFFFF"/>
                </a:solidFill>
                <a:latin typeface="Segoe UI Light"/>
              </a:rPr>
              <a:t>Контактный емейл для всех </a:t>
            </a:r>
            <a:endParaRPr lang="en-US" sz="1500" dirty="0">
              <a:solidFill>
                <a:srgbClr val="FFFFFF"/>
              </a:solidFill>
              <a:latin typeface="Segoe UI Light"/>
            </a:endParaRPr>
          </a:p>
          <a:p>
            <a:pPr defTabSz="685800"/>
            <a:r>
              <a:rPr lang="ru-RU" sz="1500" dirty="0">
                <a:solidFill>
                  <a:srgbClr val="FFFFFF"/>
                </a:solidFill>
                <a:latin typeface="Segoe UI Light"/>
              </a:rPr>
              <a:t>вопросов по</a:t>
            </a:r>
            <a:r>
              <a:rPr lang="en-US" sz="1500" dirty="0">
                <a:solidFill>
                  <a:srgbClr val="FFFFFF"/>
                </a:solidFill>
                <a:latin typeface="Segoe UI Light"/>
              </a:rPr>
              <a:t> Windows Azure</a:t>
            </a:r>
          </a:p>
          <a:p>
            <a:pPr defTabSz="685800"/>
            <a:r>
              <a:rPr lang="en-US" sz="1350" b="1" u="sng" dirty="0">
                <a:solidFill>
                  <a:srgbClr val="FFFFFF"/>
                </a:solidFill>
                <a:latin typeface="Segoe UI Light"/>
              </a:rPr>
              <a:t>AzureRus@microsoft.com</a:t>
            </a:r>
            <a:endParaRPr lang="ru-RU" sz="1350" b="1" u="sng" dirty="0">
              <a:solidFill>
                <a:srgbClr val="FFFFFF"/>
              </a:solidFill>
              <a:latin typeface="Segoe UI Light"/>
            </a:endParaRPr>
          </a:p>
          <a:p>
            <a:pPr defTabSz="685800"/>
            <a:endParaRPr lang="en-US" sz="1500" dirty="0">
              <a:solidFill>
                <a:srgbClr val="FFFFFF"/>
              </a:solidFill>
              <a:latin typeface="Segoe UI Light"/>
            </a:endParaRPr>
          </a:p>
          <a:p>
            <a:pPr marL="345281" indent="-345281" defTabSz="685800">
              <a:lnSpc>
                <a:spcPct val="90000"/>
              </a:lnSpc>
              <a:spcBef>
                <a:spcPct val="20000"/>
              </a:spcBef>
              <a:buSzPct val="80000"/>
              <a:buBlip>
                <a:blip r:embed="rId7"/>
              </a:buBlip>
            </a:pPr>
            <a:endParaRPr lang="ru-RU" sz="1500" dirty="0">
              <a:gradFill>
                <a:gsLst>
                  <a:gs pos="0">
                    <a:srgbClr val="292929">
                      <a:lumMod val="90000"/>
                      <a:lumOff val="10000"/>
                    </a:srgbClr>
                  </a:gs>
                  <a:gs pos="86000">
                    <a:srgbClr val="292929">
                      <a:lumMod val="90000"/>
                      <a:lumOff val="10000"/>
                    </a:srgbClr>
                  </a:gs>
                </a:gsLst>
                <a:lin ang="5400000" scaled="0"/>
              </a:gradFill>
              <a:latin typeface="Segoe UI Light"/>
            </a:endParaRPr>
          </a:p>
        </p:txBody>
      </p:sp>
      <p:sp>
        <p:nvSpPr>
          <p:cNvPr id="5" name="TextBox 4"/>
          <p:cNvSpPr txBox="1"/>
          <p:nvPr/>
        </p:nvSpPr>
        <p:spPr>
          <a:xfrm>
            <a:off x="3247784" y="2754246"/>
            <a:ext cx="3031664" cy="761747"/>
          </a:xfrm>
          <a:prstGeom prst="rect">
            <a:avLst/>
          </a:prstGeom>
          <a:noFill/>
        </p:spPr>
        <p:txBody>
          <a:bodyPr wrap="none" lIns="0" tIns="0" rIns="0" bIns="0" rtlCol="0">
            <a:spAutoFit/>
          </a:bodyPr>
          <a:lstStyle/>
          <a:p>
            <a:pPr defTabSz="685800"/>
            <a:r>
              <a:rPr lang="ru-RU" sz="1500" dirty="0">
                <a:solidFill>
                  <a:srgbClr val="FFFFFF"/>
                </a:solidFill>
                <a:latin typeface="Segoe UI Light"/>
              </a:rPr>
              <a:t>Сообщество</a:t>
            </a:r>
            <a:r>
              <a:rPr lang="en-US" sz="1500" dirty="0">
                <a:solidFill>
                  <a:srgbClr val="FFFFFF"/>
                </a:solidFill>
                <a:latin typeface="Segoe UI Light"/>
              </a:rPr>
              <a:t> </a:t>
            </a:r>
            <a:r>
              <a:rPr lang="ru-RU" sz="1500" dirty="0">
                <a:solidFill>
                  <a:srgbClr val="FFFFFF"/>
                </a:solidFill>
                <a:latin typeface="Segoe UI Light"/>
              </a:rPr>
              <a:t>пользователей</a:t>
            </a:r>
            <a:endParaRPr lang="en-US" sz="1500" dirty="0">
              <a:solidFill>
                <a:srgbClr val="FFFFFF"/>
              </a:solidFill>
              <a:latin typeface="Segoe UI Light"/>
            </a:endParaRPr>
          </a:p>
          <a:p>
            <a:pPr defTabSz="685800"/>
            <a:r>
              <a:rPr lang="en-US" b="1" u="sng" dirty="0">
                <a:solidFill>
                  <a:srgbClr val="00188F"/>
                </a:solidFill>
                <a:latin typeface="Segoe UI Light"/>
              </a:rPr>
              <a:t>facebook.com/groups/</a:t>
            </a:r>
            <a:r>
              <a:rPr lang="en-US" b="1" u="sng" dirty="0" err="1">
                <a:solidFill>
                  <a:srgbClr val="00188F"/>
                </a:solidFill>
                <a:latin typeface="Segoe UI Light"/>
              </a:rPr>
              <a:t>azurerus</a:t>
            </a:r>
            <a:endParaRPr lang="en-US" b="1" u="sng" dirty="0">
              <a:solidFill>
                <a:srgbClr val="00188F"/>
              </a:solidFill>
              <a:latin typeface="Segoe UI Light"/>
            </a:endParaRPr>
          </a:p>
          <a:p>
            <a:pPr defTabSz="685800">
              <a:lnSpc>
                <a:spcPct val="90000"/>
              </a:lnSpc>
              <a:spcBef>
                <a:spcPct val="20000"/>
              </a:spcBef>
              <a:buSzPct val="80000"/>
            </a:pPr>
            <a:endParaRPr lang="ru-RU" sz="1500" dirty="0">
              <a:gradFill>
                <a:gsLst>
                  <a:gs pos="0">
                    <a:srgbClr val="292929">
                      <a:lumMod val="90000"/>
                      <a:lumOff val="10000"/>
                    </a:srgbClr>
                  </a:gs>
                  <a:gs pos="86000">
                    <a:srgbClr val="292929">
                      <a:lumMod val="90000"/>
                      <a:lumOff val="10000"/>
                    </a:srgbClr>
                  </a:gs>
                </a:gsLst>
                <a:lin ang="5400000" scaled="0"/>
              </a:gradFill>
              <a:latin typeface="Segoe UI Light"/>
            </a:endParaRPr>
          </a:p>
        </p:txBody>
      </p:sp>
      <p:sp>
        <p:nvSpPr>
          <p:cNvPr id="6" name="TextBox 5"/>
          <p:cNvSpPr txBox="1"/>
          <p:nvPr/>
        </p:nvSpPr>
        <p:spPr>
          <a:xfrm>
            <a:off x="6764453" y="1720382"/>
            <a:ext cx="1649491" cy="946413"/>
          </a:xfrm>
          <a:prstGeom prst="rect">
            <a:avLst/>
          </a:prstGeom>
          <a:noFill/>
        </p:spPr>
        <p:txBody>
          <a:bodyPr wrap="none" lIns="0" tIns="0" rIns="0" bIns="0" rtlCol="0">
            <a:spAutoFit/>
          </a:bodyPr>
          <a:lstStyle/>
          <a:p>
            <a:pPr defTabSz="685800"/>
            <a:endParaRPr lang="ru-RU" sz="1500" dirty="0">
              <a:solidFill>
                <a:srgbClr val="FFFFFF"/>
              </a:solidFill>
              <a:latin typeface="Segoe UI Light"/>
            </a:endParaRPr>
          </a:p>
          <a:p>
            <a:pPr defTabSz="685800"/>
            <a:r>
              <a:rPr lang="ru-RU" sz="1500" dirty="0">
                <a:solidFill>
                  <a:srgbClr val="FFFFFF"/>
                </a:solidFill>
                <a:latin typeface="Segoe UI Light"/>
              </a:rPr>
              <a:t>Последние новости</a:t>
            </a:r>
          </a:p>
          <a:p>
            <a:pPr defTabSz="685800"/>
            <a:r>
              <a:rPr lang="en-US" sz="1500" b="1" u="sng" dirty="0">
                <a:solidFill>
                  <a:srgbClr val="FFFFFF"/>
                </a:solidFill>
                <a:latin typeface="Segoe UI Light"/>
              </a:rPr>
              <a:t>@</a:t>
            </a:r>
            <a:r>
              <a:rPr lang="en-US" sz="1500" b="1" u="sng" dirty="0" err="1">
                <a:solidFill>
                  <a:srgbClr val="FFFFFF"/>
                </a:solidFill>
                <a:latin typeface="Segoe UI Light"/>
              </a:rPr>
              <a:t>windowsazure_ru</a:t>
            </a:r>
            <a:endParaRPr lang="en-US" sz="1500" b="1" u="sng" dirty="0">
              <a:solidFill>
                <a:srgbClr val="FFFFFF"/>
              </a:solidFill>
              <a:latin typeface="Segoe UI Light"/>
            </a:endParaRPr>
          </a:p>
          <a:p>
            <a:pPr marL="345281" indent="-345281" defTabSz="685800">
              <a:lnSpc>
                <a:spcPct val="90000"/>
              </a:lnSpc>
              <a:spcBef>
                <a:spcPct val="20000"/>
              </a:spcBef>
              <a:buSzPct val="80000"/>
              <a:buBlip>
                <a:blip r:embed="rId7"/>
              </a:buBlip>
            </a:pPr>
            <a:endParaRPr lang="ru-RU" sz="1500" dirty="0">
              <a:gradFill>
                <a:gsLst>
                  <a:gs pos="0">
                    <a:srgbClr val="292929">
                      <a:lumMod val="90000"/>
                      <a:lumOff val="10000"/>
                    </a:srgbClr>
                  </a:gs>
                  <a:gs pos="86000">
                    <a:srgbClr val="292929">
                      <a:lumMod val="90000"/>
                      <a:lumOff val="10000"/>
                    </a:srgbClr>
                  </a:gs>
                </a:gsLst>
                <a:lin ang="5400000" scaled="0"/>
              </a:gradFill>
              <a:latin typeface="Segoe UI Light"/>
            </a:endParaRPr>
          </a:p>
        </p:txBody>
      </p:sp>
    </p:spTree>
    <p:extLst>
      <p:ext uri="{BB962C8B-B14F-4D97-AF65-F5344CB8AC3E}">
        <p14:creationId xmlns:p14="http://schemas.microsoft.com/office/powerpoint/2010/main" val="84931608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0" y="-43650"/>
            <a:ext cx="7723350" cy="945000"/>
          </a:xfrm>
        </p:spPr>
        <p:txBody>
          <a:bodyPr>
            <a:normAutofit/>
          </a:bodyPr>
          <a:lstStyle/>
          <a:p>
            <a:r>
              <a:rPr lang="ru-RU" dirty="0" smtClean="0"/>
              <a:t>Ваши вопросы</a:t>
            </a:r>
            <a:r>
              <a:rPr lang="en-US" dirty="0" smtClean="0"/>
              <a:t>…</a:t>
            </a:r>
            <a:endParaRPr lang="ru-RU"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00" y="857769"/>
            <a:ext cx="6075000" cy="4050000"/>
          </a:xfrm>
          <a:prstGeom prst="rect">
            <a:avLst/>
          </a:prstGeom>
        </p:spPr>
      </p:pic>
    </p:spTree>
    <p:extLst>
      <p:ext uri="{BB962C8B-B14F-4D97-AF65-F5344CB8AC3E}">
        <p14:creationId xmlns:p14="http://schemas.microsoft.com/office/powerpoint/2010/main" val="24302725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783" y="782241"/>
            <a:ext cx="5441156" cy="4080868"/>
          </a:xfrm>
          <a:prstGeom prst="rect">
            <a:avLst/>
          </a:prstGeom>
        </p:spPr>
      </p:pic>
    </p:spTree>
    <p:extLst>
      <p:ext uri="{BB962C8B-B14F-4D97-AF65-F5344CB8AC3E}">
        <p14:creationId xmlns:p14="http://schemas.microsoft.com/office/powerpoint/2010/main" val="27351033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618786"/>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6" y="171450"/>
            <a:ext cx="8361760" cy="1121846"/>
          </a:xfrm>
        </p:spPr>
        <p:txBody>
          <a:bodyPr>
            <a:normAutofit fontScale="90000"/>
          </a:bodyPr>
          <a:lstStyle/>
          <a:p>
            <a:r>
              <a:rPr lang="ru-RU" dirty="0" smtClean="0"/>
              <a:t>Облачные сервисы</a:t>
            </a:r>
            <a:r>
              <a:rPr lang="en-US" dirty="0" smtClean="0"/>
              <a:t> – </a:t>
            </a:r>
            <a:r>
              <a:rPr lang="ru-RU" dirty="0" smtClean="0"/>
              <a:t>вычислительные ресурсы</a:t>
            </a:r>
            <a:endParaRPr lang="en-US" dirty="0"/>
          </a:p>
        </p:txBody>
      </p:sp>
      <p:sp>
        <p:nvSpPr>
          <p:cNvPr id="3" name="Content Placeholder 2"/>
          <p:cNvSpPr>
            <a:spLocks noGrp="1"/>
          </p:cNvSpPr>
          <p:nvPr>
            <p:ph type="body" sz="quarter" idx="10"/>
          </p:nvPr>
        </p:nvSpPr>
        <p:spPr>
          <a:xfrm>
            <a:off x="454534" y="1512753"/>
            <a:ext cx="8361760" cy="2877326"/>
          </a:xfrm>
        </p:spPr>
        <p:txBody>
          <a:bodyPr>
            <a:normAutofit fontScale="85000" lnSpcReduction="10000"/>
          </a:bodyPr>
          <a:lstStyle/>
          <a:p>
            <a:pPr marL="431006" indent="-428625">
              <a:lnSpc>
                <a:spcPct val="150000"/>
              </a:lnSpc>
              <a:buFont typeface="Wingdings" panose="05000000000000000000" pitchFamily="2" charset="2"/>
              <a:buChar char="§"/>
            </a:pPr>
            <a:r>
              <a:rPr lang="en-US" sz="2700" dirty="0">
                <a:solidFill>
                  <a:schemeClr val="tx2">
                    <a:lumMod val="60000"/>
                    <a:lumOff val="40000"/>
                    <a:alpha val="99000"/>
                  </a:schemeClr>
                </a:solidFill>
              </a:rPr>
              <a:t>Web Site – </a:t>
            </a:r>
            <a:r>
              <a:rPr lang="ru-RU" sz="2700" dirty="0">
                <a:solidFill>
                  <a:schemeClr val="tx2">
                    <a:lumMod val="60000"/>
                    <a:lumOff val="40000"/>
                    <a:alpha val="99000"/>
                  </a:schemeClr>
                </a:solidFill>
              </a:rPr>
              <a:t>размещение сайтов на популярных фреймворках</a:t>
            </a:r>
            <a:endParaRPr lang="en-US" sz="2700" dirty="0">
              <a:solidFill>
                <a:schemeClr val="tx2">
                  <a:lumMod val="60000"/>
                  <a:lumOff val="40000"/>
                  <a:alpha val="99000"/>
                </a:schemeClr>
              </a:solidFill>
            </a:endParaRPr>
          </a:p>
          <a:p>
            <a:pPr marL="431006" indent="-428625">
              <a:lnSpc>
                <a:spcPct val="150000"/>
              </a:lnSpc>
              <a:buFont typeface="Wingdings" panose="05000000000000000000" pitchFamily="2" charset="2"/>
              <a:buChar char="§"/>
            </a:pPr>
            <a:r>
              <a:rPr lang="en-US" sz="2700" dirty="0">
                <a:solidFill>
                  <a:schemeClr val="tx2">
                    <a:lumMod val="60000"/>
                    <a:lumOff val="40000"/>
                    <a:alpha val="99000"/>
                  </a:schemeClr>
                </a:solidFill>
              </a:rPr>
              <a:t>Virtual Machine</a:t>
            </a:r>
            <a:r>
              <a:rPr lang="ru-RU" sz="2700" dirty="0">
                <a:solidFill>
                  <a:schemeClr val="tx2">
                    <a:lumMod val="60000"/>
                    <a:lumOff val="40000"/>
                    <a:alpha val="99000"/>
                  </a:schemeClr>
                </a:solidFill>
              </a:rPr>
              <a:t> – </a:t>
            </a:r>
            <a:r>
              <a:rPr lang="en-US" sz="2700" dirty="0">
                <a:solidFill>
                  <a:schemeClr val="tx2">
                    <a:lumMod val="60000"/>
                    <a:lumOff val="40000"/>
                    <a:alpha val="99000"/>
                  </a:schemeClr>
                </a:solidFill>
              </a:rPr>
              <a:t>Windows Server, Linux</a:t>
            </a:r>
          </a:p>
          <a:p>
            <a:pPr marL="431006" indent="-428625">
              <a:lnSpc>
                <a:spcPct val="150000"/>
              </a:lnSpc>
              <a:buFont typeface="Wingdings" panose="05000000000000000000" pitchFamily="2" charset="2"/>
              <a:buChar char="§"/>
            </a:pPr>
            <a:r>
              <a:rPr lang="en-US" sz="2700" dirty="0">
                <a:solidFill>
                  <a:schemeClr val="tx2">
                    <a:lumMod val="60000"/>
                    <a:lumOff val="40000"/>
                    <a:alpha val="99000"/>
                  </a:schemeClr>
                </a:solidFill>
              </a:rPr>
              <a:t>Mobile Service – push-</a:t>
            </a:r>
            <a:r>
              <a:rPr lang="ru-RU" sz="2700" dirty="0">
                <a:solidFill>
                  <a:schemeClr val="tx2">
                    <a:lumMod val="60000"/>
                    <a:lumOff val="40000"/>
                    <a:alpha val="99000"/>
                  </a:schemeClr>
                </a:solidFill>
              </a:rPr>
              <a:t>нотификации, авторизация пользователей, обработка данных – </a:t>
            </a:r>
            <a:r>
              <a:rPr lang="en-US" sz="2700" dirty="0" err="1">
                <a:solidFill>
                  <a:schemeClr val="tx2">
                    <a:lumMod val="60000"/>
                    <a:lumOff val="40000"/>
                    <a:alpha val="99000"/>
                  </a:schemeClr>
                </a:solidFill>
              </a:rPr>
              <a:t>WinPhone</a:t>
            </a:r>
            <a:r>
              <a:rPr lang="en-US" sz="2700" dirty="0">
                <a:solidFill>
                  <a:schemeClr val="tx2">
                    <a:lumMod val="60000"/>
                    <a:lumOff val="40000"/>
                    <a:alpha val="99000"/>
                  </a:schemeClr>
                </a:solidFill>
              </a:rPr>
              <a:t>, </a:t>
            </a:r>
            <a:r>
              <a:rPr lang="en-US" sz="2700" dirty="0" err="1">
                <a:solidFill>
                  <a:schemeClr val="tx2">
                    <a:lumMod val="60000"/>
                    <a:lumOff val="40000"/>
                    <a:alpha val="99000"/>
                  </a:schemeClr>
                </a:solidFill>
              </a:rPr>
              <a:t>iOS</a:t>
            </a:r>
            <a:r>
              <a:rPr lang="en-US" sz="2700" dirty="0">
                <a:solidFill>
                  <a:schemeClr val="tx2">
                    <a:lumMod val="60000"/>
                    <a:lumOff val="40000"/>
                    <a:alpha val="99000"/>
                  </a:schemeClr>
                </a:solidFill>
              </a:rPr>
              <a:t>, Android, Windows Store</a:t>
            </a:r>
          </a:p>
          <a:p>
            <a:pPr marL="431006" indent="-428625">
              <a:lnSpc>
                <a:spcPct val="150000"/>
              </a:lnSpc>
              <a:buFont typeface="Wingdings" panose="05000000000000000000" pitchFamily="2" charset="2"/>
              <a:buChar char="§"/>
            </a:pPr>
            <a:r>
              <a:rPr lang="en-US" sz="2700" dirty="0">
                <a:solidFill>
                  <a:schemeClr val="tx2">
                    <a:lumMod val="60000"/>
                    <a:lumOff val="40000"/>
                    <a:alpha val="99000"/>
                  </a:schemeClr>
                </a:solidFill>
              </a:rPr>
              <a:t>Cloud Service</a:t>
            </a:r>
            <a:r>
              <a:rPr lang="ru-RU" sz="2700" dirty="0">
                <a:solidFill>
                  <a:schemeClr val="tx2">
                    <a:lumMod val="60000"/>
                    <a:lumOff val="40000"/>
                    <a:alpha val="99000"/>
                  </a:schemeClr>
                </a:solidFill>
              </a:rPr>
              <a:t> – размещение приложения в облаке</a:t>
            </a:r>
            <a:endParaRPr lang="en-US" sz="2700" dirty="0">
              <a:solidFill>
                <a:schemeClr val="tx2">
                  <a:lumMod val="60000"/>
                  <a:lumOff val="40000"/>
                  <a:alpha val="99000"/>
                </a:schemeClr>
              </a:solidFill>
            </a:endParaRPr>
          </a:p>
        </p:txBody>
      </p:sp>
    </p:spTree>
    <p:extLst>
      <p:ext uri="{BB962C8B-B14F-4D97-AF65-F5344CB8AC3E}">
        <p14:creationId xmlns:p14="http://schemas.microsoft.com/office/powerpoint/2010/main" val="104132464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000" y="6750"/>
            <a:ext cx="8361760" cy="1121846"/>
          </a:xfrm>
        </p:spPr>
        <p:txBody>
          <a:bodyPr>
            <a:normAutofit fontScale="90000"/>
          </a:bodyPr>
          <a:lstStyle/>
          <a:p>
            <a:r>
              <a:rPr lang="ru-RU" dirty="0" smtClean="0"/>
              <a:t>Облачные сервисы – работа с данными</a:t>
            </a:r>
            <a:endParaRPr lang="en-US" dirty="0"/>
          </a:p>
        </p:txBody>
      </p:sp>
      <p:sp>
        <p:nvSpPr>
          <p:cNvPr id="3" name="Content Placeholder 2"/>
          <p:cNvSpPr>
            <a:spLocks noGrp="1"/>
          </p:cNvSpPr>
          <p:nvPr>
            <p:ph type="body" sz="quarter" idx="10"/>
          </p:nvPr>
        </p:nvSpPr>
        <p:spPr>
          <a:xfrm>
            <a:off x="387000" y="1087030"/>
            <a:ext cx="8361760" cy="2963888"/>
          </a:xfrm>
        </p:spPr>
        <p:txBody>
          <a:bodyPr>
            <a:normAutofit fontScale="70000" lnSpcReduction="20000"/>
          </a:bodyPr>
          <a:lstStyle/>
          <a:p>
            <a:pPr marL="431006" indent="-428625">
              <a:lnSpc>
                <a:spcPct val="160000"/>
              </a:lnSpc>
              <a:buFont typeface="Wingdings" panose="05000000000000000000" pitchFamily="2" charset="2"/>
              <a:buChar char="§"/>
            </a:pPr>
            <a:r>
              <a:rPr lang="en-US" sz="2700" dirty="0">
                <a:solidFill>
                  <a:schemeClr val="tx2">
                    <a:lumMod val="60000"/>
                    <a:lumOff val="40000"/>
                    <a:alpha val="99000"/>
                  </a:schemeClr>
                </a:solidFill>
              </a:rPr>
              <a:t>SQL Azure – </a:t>
            </a:r>
            <a:r>
              <a:rPr lang="ru-RU" sz="2700" dirty="0">
                <a:solidFill>
                  <a:schemeClr val="tx2">
                    <a:lumMod val="60000"/>
                    <a:lumOff val="40000"/>
                    <a:alpha val="99000"/>
                  </a:schemeClr>
                </a:solidFill>
              </a:rPr>
              <a:t>реляционная база данных как сервис</a:t>
            </a:r>
            <a:endParaRPr lang="en-US" sz="2700" dirty="0">
              <a:solidFill>
                <a:schemeClr val="tx2">
                  <a:lumMod val="60000"/>
                  <a:lumOff val="40000"/>
                  <a:alpha val="99000"/>
                </a:schemeClr>
              </a:solidFill>
            </a:endParaRPr>
          </a:p>
          <a:p>
            <a:pPr marL="431006" indent="-428625">
              <a:lnSpc>
                <a:spcPct val="160000"/>
              </a:lnSpc>
              <a:buFont typeface="Wingdings" panose="05000000000000000000" pitchFamily="2" charset="2"/>
              <a:buChar char="§"/>
            </a:pPr>
            <a:r>
              <a:rPr lang="en-US" sz="2700" dirty="0">
                <a:solidFill>
                  <a:schemeClr val="tx2">
                    <a:lumMod val="60000"/>
                    <a:lumOff val="40000"/>
                    <a:alpha val="99000"/>
                  </a:schemeClr>
                </a:solidFill>
              </a:rPr>
              <a:t>Storage</a:t>
            </a:r>
            <a:r>
              <a:rPr lang="ru-RU" sz="2700" dirty="0">
                <a:solidFill>
                  <a:schemeClr val="tx2">
                    <a:lumMod val="60000"/>
                    <a:lumOff val="40000"/>
                    <a:alpha val="99000"/>
                  </a:schemeClr>
                </a:solidFill>
              </a:rPr>
              <a:t> – облачное хранилище ( блобы ) данных, с доступом по </a:t>
            </a:r>
            <a:r>
              <a:rPr lang="en-US" sz="2700" dirty="0">
                <a:solidFill>
                  <a:schemeClr val="tx2">
                    <a:lumMod val="60000"/>
                    <a:lumOff val="40000"/>
                    <a:alpha val="99000"/>
                  </a:schemeClr>
                </a:solidFill>
              </a:rPr>
              <a:t>HTTP/S</a:t>
            </a:r>
          </a:p>
          <a:p>
            <a:pPr marL="431006" indent="-428625">
              <a:lnSpc>
                <a:spcPct val="160000"/>
              </a:lnSpc>
              <a:buFont typeface="Wingdings" panose="05000000000000000000" pitchFamily="2" charset="2"/>
              <a:buChar char="§"/>
            </a:pPr>
            <a:r>
              <a:rPr lang="en-US" sz="2700" dirty="0">
                <a:solidFill>
                  <a:schemeClr val="tx2">
                    <a:lumMod val="60000"/>
                    <a:lumOff val="40000"/>
                    <a:alpha val="99000"/>
                  </a:schemeClr>
                </a:solidFill>
              </a:rPr>
              <a:t>HD Insight – </a:t>
            </a:r>
            <a:r>
              <a:rPr lang="en-US" sz="2700" dirty="0" err="1">
                <a:solidFill>
                  <a:schemeClr val="tx2">
                    <a:lumMod val="60000"/>
                    <a:lumOff val="40000"/>
                    <a:alpha val="99000"/>
                  </a:schemeClr>
                </a:solidFill>
              </a:rPr>
              <a:t>Hadoop</a:t>
            </a:r>
            <a:r>
              <a:rPr lang="en-US" sz="2700" dirty="0">
                <a:solidFill>
                  <a:schemeClr val="tx2">
                    <a:lumMod val="60000"/>
                    <a:lumOff val="40000"/>
                    <a:alpha val="99000"/>
                  </a:schemeClr>
                </a:solidFill>
              </a:rPr>
              <a:t> as a Service</a:t>
            </a:r>
          </a:p>
          <a:p>
            <a:pPr marL="431006" indent="-428625">
              <a:lnSpc>
                <a:spcPct val="160000"/>
              </a:lnSpc>
              <a:buFont typeface="Wingdings" panose="05000000000000000000" pitchFamily="2" charset="2"/>
              <a:buChar char="§"/>
            </a:pPr>
            <a:r>
              <a:rPr lang="en-US" sz="2700" dirty="0">
                <a:solidFill>
                  <a:schemeClr val="tx2">
                    <a:lumMod val="60000"/>
                    <a:lumOff val="40000"/>
                    <a:alpha val="99000"/>
                  </a:schemeClr>
                </a:solidFill>
              </a:rPr>
              <a:t>SQL Reporting – </a:t>
            </a:r>
            <a:r>
              <a:rPr lang="ru-RU" sz="2700" dirty="0">
                <a:solidFill>
                  <a:schemeClr val="tx2">
                    <a:lumMod val="60000"/>
                    <a:lumOff val="40000"/>
                    <a:alpha val="99000"/>
                  </a:schemeClr>
                </a:solidFill>
              </a:rPr>
              <a:t>генерация отчетов</a:t>
            </a:r>
            <a:endParaRPr lang="en-US" sz="2700" dirty="0">
              <a:solidFill>
                <a:schemeClr val="tx2">
                  <a:lumMod val="60000"/>
                  <a:lumOff val="40000"/>
                  <a:alpha val="99000"/>
                </a:schemeClr>
              </a:solidFill>
            </a:endParaRPr>
          </a:p>
          <a:p>
            <a:pPr marL="431006" indent="-428625">
              <a:lnSpc>
                <a:spcPct val="160000"/>
              </a:lnSpc>
              <a:buFont typeface="Wingdings" panose="05000000000000000000" pitchFamily="2" charset="2"/>
              <a:buChar char="§"/>
            </a:pPr>
            <a:r>
              <a:rPr lang="en-US" sz="2700" dirty="0">
                <a:solidFill>
                  <a:schemeClr val="tx2">
                    <a:lumMod val="60000"/>
                    <a:lumOff val="40000"/>
                    <a:alpha val="99000"/>
                  </a:schemeClr>
                </a:solidFill>
              </a:rPr>
              <a:t>Recovery services</a:t>
            </a:r>
            <a:r>
              <a:rPr lang="ru-RU" sz="2700" dirty="0">
                <a:solidFill>
                  <a:schemeClr val="tx2">
                    <a:lumMod val="60000"/>
                    <a:lumOff val="40000"/>
                    <a:alpha val="99000"/>
                  </a:schemeClr>
                </a:solidFill>
              </a:rPr>
              <a:t> – автоматическое бэкапирование образов серверов на базе </a:t>
            </a:r>
            <a:r>
              <a:rPr lang="en-US" sz="2700" dirty="0">
                <a:solidFill>
                  <a:schemeClr val="tx2">
                    <a:lumMod val="60000"/>
                    <a:lumOff val="40000"/>
                    <a:alpha val="99000"/>
                  </a:schemeClr>
                </a:solidFill>
              </a:rPr>
              <a:t>Windows Server</a:t>
            </a:r>
          </a:p>
        </p:txBody>
      </p:sp>
    </p:spTree>
    <p:extLst>
      <p:ext uri="{BB962C8B-B14F-4D97-AF65-F5344CB8AC3E}">
        <p14:creationId xmlns:p14="http://schemas.microsoft.com/office/powerpoint/2010/main" val="68042986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55" y="-18567"/>
            <a:ext cx="8361760" cy="1121846"/>
          </a:xfrm>
        </p:spPr>
        <p:txBody>
          <a:bodyPr>
            <a:normAutofit fontScale="90000"/>
          </a:bodyPr>
          <a:lstStyle/>
          <a:p>
            <a:r>
              <a:rPr lang="ru-RU" dirty="0" smtClean="0"/>
              <a:t>Облачные сервисы</a:t>
            </a:r>
            <a:r>
              <a:rPr lang="en-US" dirty="0" smtClean="0"/>
              <a:t> –</a:t>
            </a:r>
            <a:r>
              <a:rPr lang="ru-RU" dirty="0" smtClean="0"/>
              <a:t> приложения и сеть</a:t>
            </a:r>
            <a:endParaRPr lang="en-US" dirty="0"/>
          </a:p>
        </p:txBody>
      </p:sp>
      <p:sp>
        <p:nvSpPr>
          <p:cNvPr id="3" name="Content Placeholder 2"/>
          <p:cNvSpPr>
            <a:spLocks noGrp="1"/>
          </p:cNvSpPr>
          <p:nvPr>
            <p:ph type="body" sz="quarter" idx="10"/>
          </p:nvPr>
        </p:nvSpPr>
        <p:spPr>
          <a:xfrm>
            <a:off x="344264" y="681750"/>
            <a:ext cx="7826474" cy="3708454"/>
          </a:xfrm>
        </p:spPr>
        <p:txBody>
          <a:bodyPr>
            <a:normAutofit fontScale="85000" lnSpcReduction="10000"/>
          </a:bodyPr>
          <a:lstStyle/>
          <a:p>
            <a:pPr marL="431006" indent="-428625">
              <a:lnSpc>
                <a:spcPct val="220000"/>
              </a:lnSpc>
              <a:buFont typeface="Wingdings" panose="05000000000000000000" pitchFamily="2" charset="2"/>
              <a:buChar char="§"/>
            </a:pPr>
            <a:r>
              <a:rPr lang="en-US" sz="2700" dirty="0">
                <a:solidFill>
                  <a:schemeClr val="tx2">
                    <a:lumMod val="60000"/>
                    <a:lumOff val="40000"/>
                    <a:alpha val="99000"/>
                  </a:schemeClr>
                </a:solidFill>
              </a:rPr>
              <a:t>Service </a:t>
            </a:r>
            <a:r>
              <a:rPr lang="en-US" sz="2700" dirty="0">
                <a:solidFill>
                  <a:schemeClr val="tx2">
                    <a:lumMod val="60000"/>
                    <a:lumOff val="40000"/>
                    <a:alpha val="99000"/>
                  </a:schemeClr>
                </a:solidFill>
              </a:rPr>
              <a:t>Bus</a:t>
            </a:r>
            <a:r>
              <a:rPr lang="ru-RU" sz="2700" dirty="0">
                <a:solidFill>
                  <a:schemeClr val="tx2">
                    <a:lumMod val="60000"/>
                    <a:lumOff val="40000"/>
                    <a:alpha val="99000"/>
                  </a:schemeClr>
                </a:solidFill>
              </a:rPr>
              <a:t> – защищенный обмен сообщениями</a:t>
            </a:r>
            <a:endParaRPr lang="en-US" sz="2700" dirty="0">
              <a:solidFill>
                <a:schemeClr val="tx2">
                  <a:lumMod val="60000"/>
                  <a:lumOff val="40000"/>
                  <a:alpha val="99000"/>
                </a:schemeClr>
              </a:solidFill>
            </a:endParaRPr>
          </a:p>
          <a:p>
            <a:pPr marL="431006" indent="-428625">
              <a:lnSpc>
                <a:spcPct val="220000"/>
              </a:lnSpc>
              <a:buFont typeface="Wingdings" panose="05000000000000000000" pitchFamily="2" charset="2"/>
              <a:buChar char="§"/>
            </a:pPr>
            <a:r>
              <a:rPr lang="en-US" sz="2700" dirty="0">
                <a:solidFill>
                  <a:schemeClr val="tx2">
                    <a:lumMod val="60000"/>
                    <a:lumOff val="40000"/>
                    <a:alpha val="99000"/>
                  </a:schemeClr>
                </a:solidFill>
              </a:rPr>
              <a:t>Media Service</a:t>
            </a:r>
            <a:r>
              <a:rPr lang="ru-RU" sz="2700" dirty="0">
                <a:solidFill>
                  <a:schemeClr val="tx2">
                    <a:lumMod val="60000"/>
                    <a:lumOff val="40000"/>
                    <a:alpha val="99000"/>
                  </a:schemeClr>
                </a:solidFill>
              </a:rPr>
              <a:t> – медиа сервисы и стриминг видео</a:t>
            </a:r>
            <a:endParaRPr lang="en-US" sz="2700" dirty="0">
              <a:solidFill>
                <a:schemeClr val="tx2">
                  <a:lumMod val="60000"/>
                  <a:lumOff val="40000"/>
                  <a:alpha val="99000"/>
                </a:schemeClr>
              </a:solidFill>
            </a:endParaRPr>
          </a:p>
          <a:p>
            <a:pPr marL="431006" indent="-428625">
              <a:lnSpc>
                <a:spcPct val="220000"/>
              </a:lnSpc>
              <a:buFont typeface="Wingdings" panose="05000000000000000000" pitchFamily="2" charset="2"/>
              <a:buChar char="§"/>
            </a:pPr>
            <a:r>
              <a:rPr lang="en-US" sz="2700" dirty="0">
                <a:solidFill>
                  <a:schemeClr val="tx2">
                    <a:lumMod val="60000"/>
                    <a:lumOff val="40000"/>
                    <a:alpha val="99000"/>
                  </a:schemeClr>
                </a:solidFill>
              </a:rPr>
              <a:t>Access control</a:t>
            </a:r>
            <a:r>
              <a:rPr lang="ru-RU" sz="2700" dirty="0">
                <a:solidFill>
                  <a:schemeClr val="tx2">
                    <a:lumMod val="60000"/>
                    <a:lumOff val="40000"/>
                    <a:alpha val="99000"/>
                  </a:schemeClr>
                </a:solidFill>
              </a:rPr>
              <a:t> – авторизация и аутентификация в облаке</a:t>
            </a:r>
            <a:endParaRPr lang="en-US" sz="2700" dirty="0">
              <a:solidFill>
                <a:schemeClr val="tx2">
                  <a:lumMod val="60000"/>
                  <a:lumOff val="40000"/>
                  <a:alpha val="99000"/>
                </a:schemeClr>
              </a:solidFill>
            </a:endParaRPr>
          </a:p>
          <a:p>
            <a:pPr marL="431006" indent="-428625">
              <a:lnSpc>
                <a:spcPct val="220000"/>
              </a:lnSpc>
              <a:buFont typeface="Wingdings" panose="05000000000000000000" pitchFamily="2" charset="2"/>
              <a:buChar char="§"/>
            </a:pPr>
            <a:r>
              <a:rPr lang="en-US" sz="2700" dirty="0">
                <a:solidFill>
                  <a:schemeClr val="tx2">
                    <a:lumMod val="60000"/>
                    <a:lumOff val="40000"/>
                    <a:alpha val="99000"/>
                  </a:schemeClr>
                </a:solidFill>
              </a:rPr>
              <a:t>VPN</a:t>
            </a:r>
            <a:r>
              <a:rPr lang="ru-RU" sz="2700" dirty="0">
                <a:solidFill>
                  <a:schemeClr val="tx2">
                    <a:lumMod val="60000"/>
                    <a:lumOff val="40000"/>
                    <a:alpha val="99000"/>
                  </a:schemeClr>
                </a:solidFill>
              </a:rPr>
              <a:t> – виртуальная частная сеть в облаке</a:t>
            </a:r>
            <a:endParaRPr lang="en-US" sz="2700" dirty="0">
              <a:solidFill>
                <a:schemeClr val="tx2">
                  <a:lumMod val="60000"/>
                  <a:lumOff val="40000"/>
                  <a:alpha val="99000"/>
                </a:schemeClr>
              </a:solidFill>
            </a:endParaRPr>
          </a:p>
        </p:txBody>
      </p:sp>
    </p:spTree>
    <p:extLst>
      <p:ext uri="{BB962C8B-B14F-4D97-AF65-F5344CB8AC3E}">
        <p14:creationId xmlns:p14="http://schemas.microsoft.com/office/powerpoint/2010/main" val="343312276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287" y="57340"/>
            <a:ext cx="2167210" cy="2083856"/>
          </a:xfrm>
          <a:prstGeom prst="rect">
            <a:avLst/>
          </a:prstGeom>
        </p:spPr>
      </p:pic>
      <p:sp>
        <p:nvSpPr>
          <p:cNvPr id="9" name="Title 2"/>
          <p:cNvSpPr>
            <a:spLocks noGrp="1"/>
          </p:cNvSpPr>
          <p:nvPr>
            <p:ph type="title"/>
          </p:nvPr>
        </p:nvSpPr>
        <p:spPr>
          <a:xfrm>
            <a:off x="234836" y="231437"/>
            <a:ext cx="7990807" cy="490328"/>
          </a:xfrm>
        </p:spPr>
        <p:txBody>
          <a:bodyPr>
            <a:normAutofit fontScale="90000"/>
          </a:bodyPr>
          <a:lstStyle/>
          <a:p>
            <a:r>
              <a:rPr lang="en-US" dirty="0" smtClean="0"/>
              <a:t>Windows Azure –</a:t>
            </a:r>
            <a:r>
              <a:rPr lang="ru-RU" dirty="0" smtClean="0"/>
              <a:t> немного цифр</a:t>
            </a:r>
            <a:br>
              <a:rPr lang="ru-RU" dirty="0" smtClean="0"/>
            </a:br>
            <a:endParaRPr lang="en-US" dirty="0"/>
          </a:p>
        </p:txBody>
      </p:sp>
      <p:pic>
        <p:nvPicPr>
          <p:cNvPr id="14338" name="Picture 2" descr="Azure stored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725" y="1041548"/>
            <a:ext cx="4456539" cy="294322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4842000" y="1896750"/>
            <a:ext cx="3959497" cy="3420456"/>
          </a:xfrm>
          <a:prstGeom prst="rect">
            <a:avLst/>
          </a:prstGeom>
        </p:spPr>
        <p:txBody>
          <a:bodyPr lIns="91412" tIns="45706" rIns="91412" bIns="45706">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ru-RU" sz="2400" dirty="0">
                <a:solidFill>
                  <a:srgbClr val="060F18"/>
                </a:solidFill>
              </a:rPr>
              <a:t>Облачное хранилище</a:t>
            </a:r>
            <a:r>
              <a:rPr lang="en-US" sz="2400" dirty="0">
                <a:solidFill>
                  <a:srgbClr val="060F18"/>
                </a:solidFill>
              </a:rPr>
              <a:t>:</a:t>
            </a:r>
            <a:endParaRPr lang="ru-RU" sz="2400" dirty="0">
              <a:solidFill>
                <a:srgbClr val="060F18"/>
              </a:solidFill>
            </a:endParaRPr>
          </a:p>
          <a:p>
            <a:pPr marL="571328" indent="-571328">
              <a:buFont typeface="Wingdings" panose="05000000000000000000" pitchFamily="2" charset="2"/>
              <a:buChar char="§"/>
            </a:pPr>
            <a:r>
              <a:rPr lang="ru-RU" sz="2400" dirty="0">
                <a:solidFill>
                  <a:srgbClr val="505050">
                    <a:lumMod val="60000"/>
                    <a:lumOff val="40000"/>
                  </a:srgbClr>
                </a:solidFill>
              </a:rPr>
              <a:t>сейчас вмещает более 4 триллионов объектов в облачном хранилище</a:t>
            </a:r>
          </a:p>
          <a:p>
            <a:pPr marL="571328" indent="-571328">
              <a:buFont typeface="Wingdings" panose="05000000000000000000" pitchFamily="2" charset="2"/>
              <a:buChar char="§"/>
            </a:pPr>
            <a:r>
              <a:rPr lang="ru-RU" sz="2400" dirty="0">
                <a:solidFill>
                  <a:srgbClr val="505050">
                    <a:lumMod val="60000"/>
                    <a:lumOff val="40000"/>
                  </a:srgbClr>
                </a:solidFill>
              </a:rPr>
              <a:t>270 000 обращений в среднем</a:t>
            </a:r>
          </a:p>
          <a:p>
            <a:pPr marL="571328" indent="-571328">
              <a:buFont typeface="Wingdings" panose="05000000000000000000" pitchFamily="2" charset="2"/>
              <a:buChar char="§"/>
            </a:pPr>
            <a:r>
              <a:rPr lang="ru-RU" sz="2400" dirty="0">
                <a:solidFill>
                  <a:srgbClr val="505050">
                    <a:lumMod val="60000"/>
                    <a:lumOff val="40000"/>
                  </a:srgbClr>
                </a:solidFill>
              </a:rPr>
              <a:t>Пиковая нагрузка - 860 000 обращений</a:t>
            </a:r>
            <a:r>
              <a:rPr lang="en-US" sz="2400" dirty="0">
                <a:solidFill>
                  <a:srgbClr val="505050">
                    <a:lumMod val="60000"/>
                    <a:lumOff val="40000"/>
                  </a:srgbClr>
                </a:solidFill>
              </a:rPr>
              <a:t> </a:t>
            </a:r>
            <a:r>
              <a:rPr lang="ru-RU" sz="2400" dirty="0">
                <a:solidFill>
                  <a:srgbClr val="505050">
                    <a:lumMod val="60000"/>
                    <a:lumOff val="40000"/>
                  </a:srgbClr>
                </a:solidFill>
              </a:rPr>
              <a:t>в сек</a:t>
            </a:r>
            <a:endParaRPr lang="en-US" sz="2400" dirty="0">
              <a:solidFill>
                <a:srgbClr val="505050">
                  <a:lumMod val="60000"/>
                  <a:lumOff val="40000"/>
                </a:srgbClr>
              </a:solidFill>
            </a:endParaRPr>
          </a:p>
          <a:p>
            <a:endParaRPr lang="ru-RU" sz="2400" dirty="0">
              <a:solidFill>
                <a:srgbClr val="060F18"/>
              </a:solidFill>
            </a:endParaRPr>
          </a:p>
          <a:p>
            <a:endParaRPr lang="ru-RU" sz="2400" dirty="0">
              <a:solidFill>
                <a:srgbClr val="060F18"/>
              </a:solidFill>
            </a:endParaRPr>
          </a:p>
          <a:p>
            <a:r>
              <a:rPr lang="ru-RU" sz="2400" dirty="0">
                <a:solidFill>
                  <a:srgbClr val="060F18"/>
                </a:solidFill>
              </a:rPr>
              <a:t/>
            </a:r>
            <a:br>
              <a:rPr lang="ru-RU" sz="2400" dirty="0">
                <a:solidFill>
                  <a:srgbClr val="060F18"/>
                </a:solidFill>
              </a:rPr>
            </a:br>
            <a:endParaRPr lang="en-US" sz="2400" dirty="0">
              <a:solidFill>
                <a:srgbClr val="060F18"/>
              </a:solidFill>
            </a:endParaRPr>
          </a:p>
        </p:txBody>
      </p:sp>
    </p:spTree>
    <p:extLst>
      <p:ext uri="{BB962C8B-B14F-4D97-AF65-F5344CB8AC3E}">
        <p14:creationId xmlns:p14="http://schemas.microsoft.com/office/powerpoint/2010/main" val="648915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61" y="109315"/>
            <a:ext cx="8361760" cy="567848"/>
          </a:xfrm>
        </p:spPr>
        <p:txBody>
          <a:bodyPr/>
          <a:lstStyle/>
          <a:p>
            <a:r>
              <a:rPr lang="ru-RU" dirty="0" smtClean="0">
                <a:solidFill>
                  <a:schemeClr val="tx1">
                    <a:alpha val="99000"/>
                  </a:schemeClr>
                </a:solidFill>
              </a:rPr>
              <a:t>Виртуальные машины</a:t>
            </a:r>
            <a:endParaRPr lang="en-US" dirty="0">
              <a:solidFill>
                <a:schemeClr val="tx1">
                  <a:alpha val="99000"/>
                </a:schemeClr>
              </a:solidFill>
            </a:endParaRPr>
          </a:p>
        </p:txBody>
      </p:sp>
      <p:grpSp>
        <p:nvGrpSpPr>
          <p:cNvPr id="94" name="Group 93"/>
          <p:cNvGrpSpPr/>
          <p:nvPr/>
        </p:nvGrpSpPr>
        <p:grpSpPr>
          <a:xfrm>
            <a:off x="6208020" y="1448421"/>
            <a:ext cx="2544269" cy="882743"/>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68580" bIns="68580" rtlCol="0" anchor="b" anchorCtr="0"/>
            <a:lstStyle/>
            <a:p>
              <a:pPr defTabSz="913428"/>
              <a:r>
                <a:rPr lang="en-US" sz="1500" dirty="0">
                  <a:solidFill>
                    <a:srgbClr val="FFFFFF">
                      <a:alpha val="99000"/>
                    </a:srgbClr>
                  </a:solidFill>
                  <a:ea typeface="Segoe UI" pitchFamily="34" charset="0"/>
                  <a:cs typeface="Segoe UI" pitchFamily="34" charset="0"/>
                </a:rPr>
                <a:t> </a:t>
              </a:r>
            </a:p>
          </p:txBody>
        </p:sp>
        <p:sp>
          <p:nvSpPr>
            <p:cNvPr id="41" name="TextBox 40"/>
            <p:cNvSpPr txBox="1"/>
            <p:nvPr/>
          </p:nvSpPr>
          <p:spPr bwMode="invGray">
            <a:xfrm>
              <a:off x="9960076" y="1767348"/>
              <a:ext cx="1621970" cy="684877"/>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37160" rtlCol="0">
              <a:spAutoFit/>
            </a:bodyPr>
            <a:lstStyle/>
            <a:p>
              <a:pPr marL="0" lvl="1" algn="ctr" defTabSz="684964" fontAlgn="base">
                <a:lnSpc>
                  <a:spcPct val="90000"/>
                </a:lnSpc>
                <a:spcBef>
                  <a:spcPct val="0"/>
                </a:spcBef>
                <a:spcAft>
                  <a:spcPct val="0"/>
                </a:spcAft>
                <a:buClr>
                  <a:srgbClr val="FFC000"/>
                </a:buClr>
              </a:pPr>
              <a:r>
                <a:rPr lang="en-US" sz="1575" kern="0" spc="-38" dirty="0">
                  <a:solidFill>
                    <a:srgbClr val="FFFFFF">
                      <a:alpha val="99000"/>
                    </a:srgbClr>
                  </a:solidFill>
                  <a:latin typeface="Segoe UI Light" pitchFamily="34" charset="0"/>
                </a:rPr>
                <a:t>Memory Intensive – A7</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defTabSz="913467"/>
              <a:r>
                <a:rPr lang="en-US" sz="1575" i="1" kern="0" dirty="0">
                  <a:gradFill>
                    <a:gsLst>
                      <a:gs pos="0">
                        <a:srgbClr val="FFFFFF"/>
                      </a:gs>
                      <a:gs pos="50000">
                        <a:srgbClr val="FFFFFF"/>
                      </a:gs>
                    </a:gsLst>
                    <a:lin ang="10800000" scaled="0"/>
                  </a:gradFill>
                </a:rPr>
                <a:t>1.64/2.04/2.13</a:t>
              </a:r>
              <a:r>
                <a:rPr lang="en-US" sz="1575" b="1" kern="0" dirty="0">
                  <a:gradFill>
                    <a:gsLst>
                      <a:gs pos="0">
                        <a:srgbClr val="FFFFFF"/>
                      </a:gs>
                      <a:gs pos="50000">
                        <a:srgbClr val="FFFFFF"/>
                      </a:gs>
                    </a:gsLst>
                    <a:lin ang="10800000" scaled="0"/>
                  </a:gradFill>
                </a:rPr>
                <a:t> </a:t>
              </a:r>
            </a:p>
          </p:txBody>
        </p:sp>
        <p:cxnSp>
          <p:nvCxnSpPr>
            <p:cNvPr id="44" name="Straight Connector 43"/>
            <p:cNvCxnSpPr/>
            <p:nvPr/>
          </p:nvCxnSpPr>
          <p:spPr>
            <a:xfrm>
              <a:off x="10007267"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3178227" y="1414278"/>
            <a:ext cx="1855847" cy="940996"/>
            <a:chOff x="7537773" y="1672962"/>
            <a:chExt cx="1832568" cy="1601650"/>
          </a:xfrm>
        </p:grpSpPr>
        <p:sp>
          <p:nvSpPr>
            <p:cNvPr id="45" name="Rounded Rectangle 44"/>
            <p:cNvSpPr/>
            <p:nvPr/>
          </p:nvSpPr>
          <p:spPr bwMode="auto">
            <a:xfrm>
              <a:off x="7541541" y="1875303"/>
              <a:ext cx="1828800" cy="1399309"/>
            </a:xfrm>
            <a:prstGeom prst="roundRect">
              <a:avLst>
                <a:gd name="adj" fmla="val 0"/>
              </a:avLst>
            </a:prstGeom>
            <a:solidFill>
              <a:schemeClr val="accent4"/>
            </a:solidFill>
            <a:ln w="9525" cap="flat" cmpd="sng" algn="ctr">
              <a:noFill/>
              <a:prstDash val="solid"/>
            </a:ln>
            <a:effectLst/>
          </p:spPr>
          <p:txBody>
            <a:bodyPr lIns="68580" bIns="68580" rtlCol="0" anchor="b" anchorCtr="0"/>
            <a:lstStyle/>
            <a:p>
              <a:pPr defTabSz="913428"/>
              <a:r>
                <a:rPr lang="en-US" sz="1500" dirty="0">
                  <a:solidFill>
                    <a:srgbClr val="FFFFFF">
                      <a:alpha val="99000"/>
                    </a:srgbClr>
                  </a:solidFill>
                  <a:ea typeface="Segoe UI" pitchFamily="34" charset="0"/>
                  <a:cs typeface="Segoe UI" pitchFamily="34" charset="0"/>
                </a:rPr>
                <a:t> </a:t>
              </a:r>
            </a:p>
          </p:txBody>
        </p:sp>
        <p:sp>
          <p:nvSpPr>
            <p:cNvPr id="46" name="TextBox 45"/>
            <p:cNvSpPr txBox="1"/>
            <p:nvPr/>
          </p:nvSpPr>
          <p:spPr bwMode="invGray">
            <a:xfrm>
              <a:off x="7588366" y="1672962"/>
              <a:ext cx="1668852" cy="809364"/>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37160" rtlCol="0">
              <a:spAutoFit/>
            </a:bodyPr>
            <a:lstStyle/>
            <a:p>
              <a:pPr marL="0" lvl="1" algn="ctr" defTabSz="684964" fontAlgn="base">
                <a:lnSpc>
                  <a:spcPct val="90000"/>
                </a:lnSpc>
                <a:spcBef>
                  <a:spcPct val="0"/>
                </a:spcBef>
                <a:spcAft>
                  <a:spcPct val="0"/>
                </a:spcAft>
                <a:buClr>
                  <a:srgbClr val="FFC000"/>
                </a:buClr>
              </a:pPr>
              <a:r>
                <a:rPr lang="en-US" sz="1575" kern="0" spc="-38" dirty="0">
                  <a:solidFill>
                    <a:srgbClr val="FFFFFF">
                      <a:alpha val="99000"/>
                    </a:srgbClr>
                  </a:solidFill>
                  <a:latin typeface="Segoe UI Light" pitchFamily="34" charset="0"/>
                </a:rPr>
                <a:t>Large – A3</a:t>
              </a:r>
              <a:r>
                <a:rPr lang="en-US" sz="2100" kern="0" spc="-38" dirty="0">
                  <a:solidFill>
                    <a:srgbClr val="FFFFFF">
                      <a:alpha val="99000"/>
                    </a:srgbClr>
                  </a:solidFill>
                  <a:latin typeface="Segoe UI Light" pitchFamily="34" charset="0"/>
                </a:rPr>
                <a:t> </a:t>
              </a:r>
            </a:p>
          </p:txBody>
        </p:sp>
        <p:sp>
          <p:nvSpPr>
            <p:cNvPr id="47" name="Rectangle 46"/>
            <p:cNvSpPr/>
            <p:nvPr/>
          </p:nvSpPr>
          <p:spPr>
            <a:xfrm>
              <a:off x="7537773" y="2538061"/>
              <a:ext cx="1778440" cy="241688"/>
            </a:xfrm>
            <a:prstGeom prst="rect">
              <a:avLst/>
            </a:prstGeom>
          </p:spPr>
          <p:txBody>
            <a:bodyPr wrap="square" anchor="ctr" anchorCtr="0">
              <a:noAutofit/>
            </a:bodyPr>
            <a:lstStyle/>
            <a:p>
              <a:pPr algn="ctr" defTabSz="913467"/>
              <a:r>
                <a:rPr lang="en-US" sz="1575" i="1" kern="0" dirty="0">
                  <a:gradFill>
                    <a:gsLst>
                      <a:gs pos="0">
                        <a:srgbClr val="FFFFFF"/>
                      </a:gs>
                      <a:gs pos="50000">
                        <a:srgbClr val="FFFFFF"/>
                      </a:gs>
                    </a:gsLst>
                    <a:lin ang="10800000" scaled="0"/>
                  </a:gradFill>
                </a:rPr>
                <a:t>0.24/0.</a:t>
              </a:r>
              <a:r>
                <a:rPr lang="ru-RU" sz="1575" i="1" kern="0" dirty="0">
                  <a:gradFill>
                    <a:gsLst>
                      <a:gs pos="0">
                        <a:srgbClr val="FFFFFF"/>
                      </a:gs>
                      <a:gs pos="50000">
                        <a:srgbClr val="FFFFFF"/>
                      </a:gs>
                    </a:gsLst>
                    <a:lin ang="10800000" scaled="0"/>
                  </a:gradFill>
                </a:rPr>
                <a:t>3</a:t>
              </a:r>
              <a:r>
                <a:rPr lang="en-US" sz="1575" i="1" kern="0" dirty="0">
                  <a:gradFill>
                    <a:gsLst>
                      <a:gs pos="0">
                        <a:srgbClr val="FFFFFF"/>
                      </a:gs>
                      <a:gs pos="50000">
                        <a:srgbClr val="FFFFFF"/>
                      </a:gs>
                    </a:gsLst>
                    <a:lin ang="10800000" scaled="0"/>
                  </a:gradFill>
                </a:rPr>
                <a:t>6/0.4</a:t>
              </a:r>
              <a:r>
                <a:rPr lang="en-US" sz="1575" b="1" kern="0" dirty="0">
                  <a:gradFill>
                    <a:gsLst>
                      <a:gs pos="0">
                        <a:srgbClr val="FFFFFF"/>
                      </a:gs>
                      <a:gs pos="50000">
                        <a:srgbClr val="FFFFFF"/>
                      </a:gs>
                    </a:gsLst>
                    <a:lin ang="10800000" scaled="0"/>
                  </a:gradFill>
                </a:rPr>
                <a:t> </a:t>
              </a:r>
            </a:p>
          </p:txBody>
        </p:sp>
        <p:cxnSp>
          <p:nvCxnSpPr>
            <p:cNvPr id="49" name="Straight Connector 48"/>
            <p:cNvCxnSpPr/>
            <p:nvPr/>
          </p:nvCxnSpPr>
          <p:spPr>
            <a:xfrm>
              <a:off x="7657521" y="2417940"/>
              <a:ext cx="1554479" cy="2381"/>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3188593" y="2481334"/>
            <a:ext cx="1796030" cy="1554480"/>
            <a:chOff x="7433126" y="4150626"/>
            <a:chExt cx="1828800" cy="2072640"/>
          </a:xfrm>
        </p:grpSpPr>
        <p:sp>
          <p:nvSpPr>
            <p:cNvPr id="23" name="Rounded Rectangle 22"/>
            <p:cNvSpPr/>
            <p:nvPr/>
          </p:nvSpPr>
          <p:spPr bwMode="auto">
            <a:xfrm>
              <a:off x="7433126" y="4150626"/>
              <a:ext cx="1828800" cy="2072640"/>
            </a:xfrm>
            <a:prstGeom prst="roundRect">
              <a:avLst>
                <a:gd name="adj" fmla="val 0"/>
              </a:avLst>
            </a:prstGeom>
            <a:solidFill>
              <a:schemeClr val="accent4"/>
            </a:solidFill>
            <a:ln w="9525" cap="flat" cmpd="sng" algn="ctr">
              <a:noFill/>
              <a:prstDash val="solid"/>
            </a:ln>
            <a:effectLst/>
          </p:spPr>
          <p:txBody>
            <a:bodyPr lIns="68580" bIns="68580" rtlCol="0" anchor="b" anchorCtr="0"/>
            <a:lstStyle/>
            <a:p>
              <a:pPr defTabSz="913428"/>
              <a:r>
                <a:rPr lang="en-US" altLang="zh-CN" sz="1500" dirty="0">
                  <a:solidFill>
                    <a:srgbClr val="FFFFFF">
                      <a:alpha val="99000"/>
                    </a:srgbClr>
                  </a:solidFill>
                  <a:ea typeface="Segoe UI" pitchFamily="34" charset="0"/>
                  <a:cs typeface="Segoe UI" pitchFamily="34" charset="0"/>
                </a:rPr>
                <a:t> </a:t>
              </a:r>
            </a:p>
          </p:txBody>
        </p:sp>
        <p:sp>
          <p:nvSpPr>
            <p:cNvPr id="25" name="Rectangle 24"/>
            <p:cNvSpPr/>
            <p:nvPr/>
          </p:nvSpPr>
          <p:spPr>
            <a:xfrm>
              <a:off x="7490007" y="4239529"/>
              <a:ext cx="1620990" cy="375187"/>
            </a:xfrm>
            <a:prstGeom prst="rect">
              <a:avLst/>
            </a:prstGeom>
          </p:spPr>
          <p:txBody>
            <a:bodyPr wrap="square" anchor="ctr" anchorCtr="0">
              <a:noAutofit/>
            </a:bodyPr>
            <a:lstStyle/>
            <a:p>
              <a:pPr algn="ctr" defTabSz="913467"/>
              <a:r>
                <a:rPr lang="en-US" sz="1500" b="1" kern="0" dirty="0">
                  <a:gradFill>
                    <a:gsLst>
                      <a:gs pos="0">
                        <a:srgbClr val="FFFFFF"/>
                      </a:gs>
                      <a:gs pos="50000">
                        <a:srgbClr val="FFFFFF"/>
                      </a:gs>
                    </a:gsLst>
                    <a:lin ang="10800000" scaled="0"/>
                  </a:gradFill>
                </a:rPr>
                <a:t>4</a:t>
              </a:r>
              <a:r>
                <a:rPr lang="ru-RU" sz="1500" b="1" kern="0" dirty="0">
                  <a:gradFill>
                    <a:gsLst>
                      <a:gs pos="0">
                        <a:srgbClr val="FFFFFF"/>
                      </a:gs>
                      <a:gs pos="50000">
                        <a:srgbClr val="FFFFFF"/>
                      </a:gs>
                    </a:gsLst>
                    <a:lin ang="10800000" scaled="0"/>
                  </a:gradFill>
                </a:rPr>
                <a:t> ядра</a:t>
              </a:r>
              <a:r>
                <a:rPr lang="en-US" sz="1500" b="1" kern="0" dirty="0">
                  <a:gradFill>
                    <a:gsLst>
                      <a:gs pos="0">
                        <a:srgbClr val="FFFFFF"/>
                      </a:gs>
                      <a:gs pos="50000">
                        <a:srgbClr val="FFFFFF"/>
                      </a:gs>
                    </a:gsLst>
                    <a:lin ang="10800000" scaled="0"/>
                  </a:gradFill>
                </a:rPr>
                <a:t> x 1.6Ghz </a:t>
              </a:r>
            </a:p>
          </p:txBody>
        </p:sp>
        <p:sp>
          <p:nvSpPr>
            <p:cNvPr id="27" name="Rectangle 26"/>
            <p:cNvSpPr/>
            <p:nvPr/>
          </p:nvSpPr>
          <p:spPr>
            <a:xfrm>
              <a:off x="7561115" y="5102577"/>
              <a:ext cx="1561996" cy="375187"/>
            </a:xfrm>
            <a:prstGeom prst="rect">
              <a:avLst/>
            </a:prstGeom>
          </p:spPr>
          <p:txBody>
            <a:bodyPr wrap="square" anchor="ctr" anchorCtr="0">
              <a:noAutofit/>
            </a:bodyPr>
            <a:lstStyle/>
            <a:p>
              <a:pPr algn="ctr" defTabSz="913467"/>
              <a:r>
                <a:rPr lang="en-US" sz="1200" b="1" kern="0" dirty="0">
                  <a:solidFill>
                    <a:srgbClr val="FFFFFF">
                      <a:alpha val="99000"/>
                    </a:srgbClr>
                  </a:solidFill>
                </a:rPr>
                <a:t>7.0 GB memory</a:t>
              </a:r>
              <a:endParaRPr lang="ru-RU" sz="1200" b="1" kern="0" dirty="0">
                <a:solidFill>
                  <a:srgbClr val="FFFFFF">
                    <a:alpha val="99000"/>
                  </a:srgbClr>
                </a:solidFill>
              </a:endParaRPr>
            </a:p>
            <a:p>
              <a:pPr algn="ctr" defTabSz="913467"/>
              <a:r>
                <a:rPr lang="en-US" sz="1200" b="1" kern="0" dirty="0">
                  <a:solidFill>
                    <a:srgbClr val="FFFFFF">
                      <a:alpha val="99000"/>
                    </a:srgbClr>
                  </a:solidFill>
                </a:rPr>
                <a:t>1000 GB storage</a:t>
              </a:r>
            </a:p>
            <a:p>
              <a:pPr algn="ctr" defTabSz="913467"/>
              <a:r>
                <a:rPr lang="en-US" sz="1200" b="1" kern="0" dirty="0">
                  <a:solidFill>
                    <a:srgbClr val="FFFFFF">
                      <a:alpha val="99000"/>
                    </a:srgbClr>
                  </a:solidFill>
                </a:rPr>
                <a:t>400 Mbps network</a:t>
              </a:r>
            </a:p>
          </p:txBody>
        </p:sp>
      </p:grpSp>
      <p:grpSp>
        <p:nvGrpSpPr>
          <p:cNvPr id="89" name="Group 88"/>
          <p:cNvGrpSpPr/>
          <p:nvPr/>
        </p:nvGrpSpPr>
        <p:grpSpPr>
          <a:xfrm>
            <a:off x="6208020" y="2478558"/>
            <a:ext cx="2544269" cy="1649384"/>
            <a:chOff x="9842520" y="4144415"/>
            <a:chExt cx="1828800" cy="2071469"/>
          </a:xfrm>
        </p:grpSpPr>
        <p:sp>
          <p:nvSpPr>
            <p:cNvPr id="50" name="Rounded Rectangle 49"/>
            <p:cNvSpPr/>
            <p:nvPr/>
          </p:nvSpPr>
          <p:spPr bwMode="auto">
            <a:xfrm>
              <a:off x="9842520" y="4149408"/>
              <a:ext cx="1828800" cy="2066476"/>
            </a:xfrm>
            <a:prstGeom prst="roundRect">
              <a:avLst>
                <a:gd name="adj" fmla="val 0"/>
              </a:avLst>
            </a:prstGeom>
            <a:solidFill>
              <a:schemeClr val="accent4"/>
            </a:solidFill>
            <a:ln w="9525" cap="flat" cmpd="sng" algn="ctr">
              <a:noFill/>
              <a:prstDash val="solid"/>
            </a:ln>
            <a:effectLst/>
          </p:spPr>
          <p:txBody>
            <a:bodyPr lIns="68580" bIns="68580" rtlCol="0" anchor="b" anchorCtr="0"/>
            <a:lstStyle/>
            <a:p>
              <a:pPr defTabSz="913428"/>
              <a:r>
                <a:rPr lang="en-US" altLang="zh-CN" sz="1500" dirty="0">
                  <a:solidFill>
                    <a:srgbClr val="FFFFFF">
                      <a:alpha val="99000"/>
                    </a:srgbClr>
                  </a:solidFill>
                  <a:ea typeface="Segoe UI" pitchFamily="34" charset="0"/>
                  <a:cs typeface="Segoe UI" pitchFamily="34" charset="0"/>
                </a:rPr>
                <a:t> </a:t>
              </a:r>
            </a:p>
          </p:txBody>
        </p:sp>
        <p:sp>
          <p:nvSpPr>
            <p:cNvPr id="52" name="Rectangle 51"/>
            <p:cNvSpPr/>
            <p:nvPr/>
          </p:nvSpPr>
          <p:spPr>
            <a:xfrm>
              <a:off x="10004929" y="4144415"/>
              <a:ext cx="1562976" cy="410397"/>
            </a:xfrm>
            <a:prstGeom prst="rect">
              <a:avLst/>
            </a:prstGeom>
          </p:spPr>
          <p:txBody>
            <a:bodyPr wrap="square" anchor="ctr" anchorCtr="0">
              <a:noAutofit/>
            </a:bodyPr>
            <a:lstStyle/>
            <a:p>
              <a:pPr algn="ctr" defTabSz="913467"/>
              <a:r>
                <a:rPr lang="en-US" sz="2000" b="1" kern="0" dirty="0">
                  <a:gradFill>
                    <a:gsLst>
                      <a:gs pos="0">
                        <a:srgbClr val="FFFFFF"/>
                      </a:gs>
                      <a:gs pos="50000">
                        <a:srgbClr val="FFFFFF"/>
                      </a:gs>
                    </a:gsLst>
                    <a:lin ang="10800000" scaled="0"/>
                  </a:gradFill>
                </a:rPr>
                <a:t>8 </a:t>
              </a:r>
              <a:r>
                <a:rPr lang="ru-RU" sz="2000" b="1" kern="0" dirty="0">
                  <a:gradFill>
                    <a:gsLst>
                      <a:gs pos="0">
                        <a:srgbClr val="FFFFFF"/>
                      </a:gs>
                      <a:gs pos="50000">
                        <a:srgbClr val="FFFFFF"/>
                      </a:gs>
                    </a:gsLst>
                    <a:lin ang="10800000" scaled="0"/>
                  </a:gradFill>
                </a:rPr>
                <a:t>ядер </a:t>
              </a:r>
              <a:r>
                <a:rPr lang="en-US" sz="2000" b="1" kern="0" dirty="0">
                  <a:gradFill>
                    <a:gsLst>
                      <a:gs pos="0">
                        <a:srgbClr val="FFFFFF"/>
                      </a:gs>
                      <a:gs pos="50000">
                        <a:srgbClr val="FFFFFF"/>
                      </a:gs>
                    </a:gsLst>
                    <a:lin ang="10800000" scaled="0"/>
                  </a:gradFill>
                </a:rPr>
                <a:t>x 1.6Ghz</a:t>
              </a:r>
            </a:p>
          </p:txBody>
        </p:sp>
        <p:sp>
          <p:nvSpPr>
            <p:cNvPr id="54" name="Rectangle 53"/>
            <p:cNvSpPr/>
            <p:nvPr/>
          </p:nvSpPr>
          <p:spPr>
            <a:xfrm>
              <a:off x="9948083" y="5113561"/>
              <a:ext cx="1621970" cy="375187"/>
            </a:xfrm>
            <a:prstGeom prst="rect">
              <a:avLst/>
            </a:prstGeom>
          </p:spPr>
          <p:txBody>
            <a:bodyPr wrap="square" anchor="ctr" anchorCtr="0">
              <a:noAutofit/>
            </a:bodyPr>
            <a:lstStyle/>
            <a:p>
              <a:pPr algn="ctr" defTabSz="913467"/>
              <a:r>
                <a:rPr lang="en-US" sz="1500" b="1" kern="0" dirty="0">
                  <a:solidFill>
                    <a:srgbClr val="FFFFFF">
                      <a:alpha val="99000"/>
                    </a:srgbClr>
                  </a:solidFill>
                </a:rPr>
                <a:t>56 GB memory</a:t>
              </a:r>
            </a:p>
            <a:p>
              <a:pPr algn="ctr" defTabSz="913467"/>
              <a:r>
                <a:rPr lang="en-US" sz="1500" b="1" kern="0" dirty="0">
                  <a:solidFill>
                    <a:srgbClr val="FFFFFF">
                      <a:alpha val="99000"/>
                    </a:srgbClr>
                  </a:solidFill>
                </a:rPr>
                <a:t>6050 GB </a:t>
              </a:r>
            </a:p>
            <a:p>
              <a:pPr algn="ctr" defTabSz="913467"/>
              <a:r>
                <a:rPr lang="en-US" sz="1500" b="1" kern="0" dirty="0">
                  <a:solidFill>
                    <a:srgbClr val="FFFFFF">
                      <a:alpha val="99000"/>
                    </a:srgbClr>
                  </a:solidFill>
                </a:rPr>
                <a:t>2000 Mbps network</a:t>
              </a:r>
            </a:p>
            <a:p>
              <a:pPr algn="ctr" defTabSz="913467"/>
              <a:endParaRPr lang="en-US" sz="975" b="1" kern="0" dirty="0">
                <a:solidFill>
                  <a:srgbClr val="FFFFFF">
                    <a:alpha val="99000"/>
                  </a:srgbClr>
                </a:solidFill>
              </a:endParaRPr>
            </a:p>
          </p:txBody>
        </p:sp>
      </p:grpSp>
      <p:grpSp>
        <p:nvGrpSpPr>
          <p:cNvPr id="91" name="Group 90"/>
          <p:cNvGrpSpPr/>
          <p:nvPr/>
        </p:nvGrpSpPr>
        <p:grpSpPr>
          <a:xfrm>
            <a:off x="255166" y="1449760"/>
            <a:ext cx="1816868" cy="882746"/>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68580" bIns="68580" rtlCol="0" anchor="b" anchorCtr="0"/>
            <a:lstStyle/>
            <a:p>
              <a:pPr defTabSz="913428"/>
              <a:r>
                <a:rPr lang="en-US" sz="1500" dirty="0">
                  <a:solidFill>
                    <a:srgbClr val="FFFFFF">
                      <a:alpha val="99000"/>
                    </a:srgb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defTabSz="913467"/>
              <a:r>
                <a:rPr lang="en-US" sz="1575" i="1" kern="0" dirty="0">
                  <a:gradFill>
                    <a:gsLst>
                      <a:gs pos="0">
                        <a:srgbClr val="FFFFFF"/>
                      </a:gs>
                      <a:gs pos="50000">
                        <a:srgbClr val="FFFFFF"/>
                      </a:gs>
                    </a:gsLst>
                    <a:lin ang="10800000" scaled="0"/>
                  </a:gradFill>
                </a:rPr>
                <a:t>0.0</a:t>
              </a:r>
              <a:r>
                <a:rPr lang="ru-RU" sz="1575" i="1" kern="0" dirty="0">
                  <a:gradFill>
                    <a:gsLst>
                      <a:gs pos="0">
                        <a:srgbClr val="FFFFFF"/>
                      </a:gs>
                      <a:gs pos="50000">
                        <a:srgbClr val="FFFFFF"/>
                      </a:gs>
                    </a:gsLst>
                    <a:lin ang="10800000" scaled="0"/>
                  </a:gradFill>
                </a:rPr>
                <a:t>2</a:t>
              </a:r>
              <a:r>
                <a:rPr lang="en-US" sz="1575" i="1" kern="0" dirty="0">
                  <a:gradFill>
                    <a:gsLst>
                      <a:gs pos="0">
                        <a:srgbClr val="FFFFFF"/>
                      </a:gs>
                      <a:gs pos="50000">
                        <a:srgbClr val="FFFFFF"/>
                      </a:gs>
                    </a:gsLst>
                    <a:lin ang="10800000" scaled="0"/>
                  </a:gradFill>
                </a:rPr>
                <a:t>/ /0.06</a:t>
              </a:r>
              <a:r>
                <a:rPr lang="en-US" sz="1575" b="1" kern="0" dirty="0">
                  <a:gradFill>
                    <a:gsLst>
                      <a:gs pos="0">
                        <a:srgbClr val="FFFFFF"/>
                      </a:gs>
                      <a:gs pos="50000">
                        <a:srgbClr val="FFFFFF"/>
                      </a:gs>
                    </a:gsLst>
                    <a:lin ang="10800000" scaled="0"/>
                  </a:gradFill>
                </a:rPr>
                <a:t> </a:t>
              </a:r>
            </a:p>
          </p:txBody>
        </p:sp>
        <p:cxnSp>
          <p:nvCxnSpPr>
            <p:cNvPr id="66" name="Straight Connector 65"/>
            <p:cNvCxnSpPr/>
            <p:nvPr/>
          </p:nvCxnSpPr>
          <p:spPr>
            <a:xfrm>
              <a:off x="648624" y="2422552"/>
              <a:ext cx="1554480" cy="2383"/>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0" y="1767349"/>
              <a:ext cx="1749769" cy="68794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37160" rtlCol="0">
              <a:spAutoFit/>
            </a:bodyPr>
            <a:lstStyle/>
            <a:p>
              <a:pPr marL="0" lvl="1" algn="ctr" defTabSz="684964" fontAlgn="base">
                <a:lnSpc>
                  <a:spcPct val="90000"/>
                </a:lnSpc>
                <a:spcBef>
                  <a:spcPct val="0"/>
                </a:spcBef>
                <a:spcAft>
                  <a:spcPct val="0"/>
                </a:spcAft>
                <a:buClr>
                  <a:srgbClr val="FFC000"/>
                </a:buClr>
              </a:pPr>
              <a:r>
                <a:rPr lang="en-US" sz="1575" kern="0" spc="-38" dirty="0">
                  <a:solidFill>
                    <a:srgbClr val="FFFFFF">
                      <a:alpha val="99000"/>
                    </a:srgbClr>
                  </a:solidFill>
                  <a:latin typeface="Segoe UI Light" pitchFamily="34" charset="0"/>
                </a:rPr>
                <a:t>Extra Small – A0 </a:t>
              </a:r>
            </a:p>
          </p:txBody>
        </p:sp>
      </p:grpSp>
      <p:grpSp>
        <p:nvGrpSpPr>
          <p:cNvPr id="85" name="Group 84"/>
          <p:cNvGrpSpPr/>
          <p:nvPr/>
        </p:nvGrpSpPr>
        <p:grpSpPr>
          <a:xfrm>
            <a:off x="262354" y="2478558"/>
            <a:ext cx="1796472" cy="1552235"/>
            <a:chOff x="497805" y="4151603"/>
            <a:chExt cx="1828800" cy="2069647"/>
          </a:xfrm>
        </p:grpSpPr>
        <p:sp>
          <p:nvSpPr>
            <p:cNvPr id="72" name="Rounded Rectangle 71"/>
            <p:cNvSpPr/>
            <p:nvPr/>
          </p:nvSpPr>
          <p:spPr bwMode="auto">
            <a:xfrm>
              <a:off x="497805" y="4151603"/>
              <a:ext cx="1828800" cy="2069647"/>
            </a:xfrm>
            <a:prstGeom prst="roundRect">
              <a:avLst>
                <a:gd name="adj" fmla="val 0"/>
              </a:avLst>
            </a:prstGeom>
            <a:solidFill>
              <a:schemeClr val="accent4"/>
            </a:solidFill>
            <a:ln w="9525" cap="flat" cmpd="sng" algn="ctr">
              <a:noFill/>
              <a:prstDash val="solid"/>
            </a:ln>
            <a:effectLst/>
          </p:spPr>
          <p:txBody>
            <a:bodyPr lIns="68580" bIns="68580" rtlCol="0" anchor="b" anchorCtr="0"/>
            <a:lstStyle/>
            <a:p>
              <a:pPr defTabSz="913428"/>
              <a:r>
                <a:rPr lang="en-US" altLang="zh-CN" sz="1500" dirty="0">
                  <a:solidFill>
                    <a:srgbClr val="FFFFFF">
                      <a:alpha val="99000"/>
                    </a:srgbClr>
                  </a:solidFill>
                  <a:ea typeface="Segoe UI" pitchFamily="34" charset="0"/>
                  <a:cs typeface="Segoe UI" pitchFamily="34" charset="0"/>
                </a:rPr>
                <a:t> </a:t>
              </a:r>
            </a:p>
          </p:txBody>
        </p:sp>
        <p:sp>
          <p:nvSpPr>
            <p:cNvPr id="74" name="Rectangle 73"/>
            <p:cNvSpPr/>
            <p:nvPr/>
          </p:nvSpPr>
          <p:spPr>
            <a:xfrm>
              <a:off x="606146" y="4380370"/>
              <a:ext cx="1612118" cy="375187"/>
            </a:xfrm>
            <a:prstGeom prst="rect">
              <a:avLst/>
            </a:prstGeom>
          </p:spPr>
          <p:txBody>
            <a:bodyPr wrap="square" anchor="ctr" anchorCtr="0">
              <a:noAutofit/>
            </a:bodyPr>
            <a:lstStyle/>
            <a:p>
              <a:pPr algn="ctr" defTabSz="913467"/>
              <a:r>
                <a:rPr lang="en-US" sz="1500" b="1" kern="0" dirty="0">
                  <a:gradFill>
                    <a:gsLst>
                      <a:gs pos="0">
                        <a:srgbClr val="FFFFFF"/>
                      </a:gs>
                      <a:gs pos="50000">
                        <a:srgbClr val="FFFFFF"/>
                      </a:gs>
                    </a:gsLst>
                    <a:lin ang="10800000" scaled="0"/>
                  </a:gradFill>
                </a:rPr>
                <a:t>1 x 1.0Ghz</a:t>
              </a:r>
              <a:endParaRPr lang="ru-RU" sz="1500" b="1" kern="0" dirty="0">
                <a:gradFill>
                  <a:gsLst>
                    <a:gs pos="0">
                      <a:srgbClr val="FFFFFF"/>
                    </a:gs>
                    <a:gs pos="50000">
                      <a:srgbClr val="FFFFFF"/>
                    </a:gs>
                  </a:gsLst>
                  <a:lin ang="10800000" scaled="0"/>
                </a:gradFill>
              </a:endParaRPr>
            </a:p>
            <a:p>
              <a:pPr algn="ctr" defTabSz="913467"/>
              <a:r>
                <a:rPr lang="ru-RU" sz="1200" b="1" kern="0" dirty="0">
                  <a:gradFill>
                    <a:gsLst>
                      <a:gs pos="0">
                        <a:srgbClr val="FFFFFF"/>
                      </a:gs>
                      <a:gs pos="50000">
                        <a:srgbClr val="FFFFFF"/>
                      </a:gs>
                    </a:gsLst>
                    <a:lin ang="10800000" scaled="0"/>
                  </a:gradFill>
                </a:rPr>
                <a:t>Разделяемое ядро</a:t>
              </a:r>
              <a:endParaRPr lang="en-US" sz="1200" b="1" kern="0" dirty="0">
                <a:gradFill>
                  <a:gsLst>
                    <a:gs pos="0">
                      <a:srgbClr val="FFFFFF"/>
                    </a:gs>
                    <a:gs pos="50000">
                      <a:srgbClr val="FFFFFF"/>
                    </a:gs>
                  </a:gsLst>
                  <a:lin ang="10800000" scaled="0"/>
                </a:gradFill>
              </a:endParaRPr>
            </a:p>
          </p:txBody>
        </p:sp>
        <p:sp>
          <p:nvSpPr>
            <p:cNvPr id="76" name="Rectangle 75"/>
            <p:cNvSpPr/>
            <p:nvPr/>
          </p:nvSpPr>
          <p:spPr>
            <a:xfrm>
              <a:off x="572320" y="5385482"/>
              <a:ext cx="1710440" cy="375187"/>
            </a:xfrm>
            <a:prstGeom prst="rect">
              <a:avLst/>
            </a:prstGeom>
          </p:spPr>
          <p:txBody>
            <a:bodyPr wrap="square" anchor="ctr" anchorCtr="0">
              <a:noAutofit/>
            </a:bodyPr>
            <a:lstStyle/>
            <a:p>
              <a:pPr algn="ctr" defTabSz="913467"/>
              <a:r>
                <a:rPr lang="en-US" sz="1350" b="1" kern="0" dirty="0">
                  <a:solidFill>
                    <a:srgbClr val="FFFFFF">
                      <a:alpha val="99000"/>
                    </a:srgbClr>
                  </a:solidFill>
                </a:rPr>
                <a:t>768 MB memory </a:t>
              </a:r>
            </a:p>
            <a:p>
              <a:pPr algn="ctr" defTabSz="913467"/>
              <a:r>
                <a:rPr lang="en-US" sz="1350" b="1" kern="0" dirty="0">
                  <a:solidFill>
                    <a:srgbClr val="FFFFFF">
                      <a:alpha val="99000"/>
                    </a:srgbClr>
                  </a:solidFill>
                </a:rPr>
                <a:t>20 GB storage</a:t>
              </a:r>
              <a:endParaRPr lang="ru-RU" sz="1350" b="1" kern="0" dirty="0">
                <a:solidFill>
                  <a:srgbClr val="FFFFFF">
                    <a:alpha val="99000"/>
                  </a:srgbClr>
                </a:solidFill>
              </a:endParaRPr>
            </a:p>
            <a:p>
              <a:pPr algn="ctr" defTabSz="913467"/>
              <a:r>
                <a:rPr lang="ru-RU" sz="1350" b="1" kern="0" dirty="0">
                  <a:solidFill>
                    <a:srgbClr val="FFFFFF">
                      <a:alpha val="99000"/>
                    </a:srgbClr>
                  </a:solidFill>
                </a:rPr>
                <a:t>5 </a:t>
              </a:r>
              <a:r>
                <a:rPr lang="en-US" sz="1350" b="1" kern="0" dirty="0">
                  <a:solidFill>
                    <a:srgbClr val="FFFFFF">
                      <a:alpha val="99000"/>
                    </a:srgbClr>
                  </a:solidFill>
                </a:rPr>
                <a:t>Mbps network</a:t>
              </a:r>
            </a:p>
            <a:p>
              <a:pPr algn="ctr" defTabSz="913467"/>
              <a:endParaRPr lang="en-US" sz="975" b="1" kern="0" dirty="0">
                <a:solidFill>
                  <a:srgbClr val="FFFFFF">
                    <a:alpha val="99000"/>
                  </a:srgbClr>
                </a:solidFill>
              </a:endParaRPr>
            </a:p>
          </p:txBody>
        </p:sp>
      </p:grpSp>
      <p:sp>
        <p:nvSpPr>
          <p:cNvPr id="77" name="TextBox 76"/>
          <p:cNvSpPr txBox="1"/>
          <p:nvPr/>
        </p:nvSpPr>
        <p:spPr bwMode="invGray">
          <a:xfrm>
            <a:off x="262355" y="838728"/>
            <a:ext cx="5968217" cy="546922"/>
          </a:xfrm>
          <a:prstGeom prst="rect">
            <a:avLst/>
          </a:prstGeom>
          <a:noFill/>
        </p:spPr>
        <p:txBody>
          <a:bodyPr wrap="square" lIns="68519" tIns="137040" rIns="68519" bIns="34261" rtlCol="0">
            <a:spAutoFit/>
          </a:bodyPr>
          <a:lstStyle/>
          <a:p>
            <a:pPr marL="0" lvl="1" indent="-116578" defTabSz="685162">
              <a:lnSpc>
                <a:spcPct val="90000"/>
              </a:lnSpc>
              <a:spcBef>
                <a:spcPct val="0"/>
              </a:spcBef>
              <a:buClr>
                <a:srgbClr val="FFC000"/>
              </a:buClr>
              <a:defRPr/>
            </a:pPr>
            <a:r>
              <a:rPr lang="en-US" sz="2700" i="1"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Linux/Windows/SQL Server</a:t>
            </a:r>
            <a:r>
              <a:rPr lang="ru-RU" sz="1425"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стоимость</a:t>
            </a:r>
            <a:r>
              <a:rPr lang="en-US" sz="1425"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 </a:t>
            </a:r>
            <a:r>
              <a:rPr lang="ru-RU" sz="1425"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rPr>
              <a:t>за час</a:t>
            </a:r>
            <a:endParaRPr lang="en-US" sz="1425" spc="-75" dirty="0">
              <a:ln w="3175">
                <a:noFill/>
              </a:ln>
              <a:gradFill flip="none" rotWithShape="1">
                <a:gsLst>
                  <a:gs pos="0">
                    <a:srgbClr val="595959"/>
                  </a:gs>
                  <a:gs pos="86000">
                    <a:srgbClr val="595959"/>
                  </a:gs>
                </a:gsLst>
                <a:lin ang="5400000" scaled="0"/>
                <a:tileRect/>
              </a:gradFill>
              <a:ea typeface="Segoe UI" pitchFamily="34" charset="0"/>
              <a:cs typeface="Segoe UI" pitchFamily="34" charset="0"/>
            </a:endParaRPr>
          </a:p>
        </p:txBody>
      </p:sp>
      <p:sp>
        <p:nvSpPr>
          <p:cNvPr id="3" name="TextBox 2"/>
          <p:cNvSpPr txBox="1"/>
          <p:nvPr/>
        </p:nvSpPr>
        <p:spPr>
          <a:xfrm>
            <a:off x="2176582" y="1795263"/>
            <a:ext cx="298159" cy="498598"/>
          </a:xfrm>
          <a:prstGeom prst="rect">
            <a:avLst/>
          </a:prstGeom>
          <a:noFill/>
        </p:spPr>
        <p:txBody>
          <a:bodyPr wrap="none" lIns="0" tIns="0" rIns="0" bIns="0" rtlCol="0">
            <a:spAutoFit/>
          </a:bodyPr>
          <a:lstStyle/>
          <a:p>
            <a:pPr defTabSz="685800">
              <a:lnSpc>
                <a:spcPct val="90000"/>
              </a:lnSpc>
              <a:spcBef>
                <a:spcPct val="20000"/>
              </a:spcBef>
              <a:buSzPct val="80000"/>
            </a:pPr>
            <a:r>
              <a:rPr lang="en-US" sz="3600" dirty="0">
                <a:gradFill>
                  <a:gsLst>
                    <a:gs pos="0">
                      <a:srgbClr val="292929">
                        <a:lumMod val="90000"/>
                        <a:lumOff val="10000"/>
                      </a:srgbClr>
                    </a:gs>
                    <a:gs pos="86000">
                      <a:srgbClr val="292929">
                        <a:lumMod val="90000"/>
                        <a:lumOff val="10000"/>
                      </a:srgbClr>
                    </a:gs>
                  </a:gsLst>
                  <a:lin ang="5400000" scaled="0"/>
                </a:gradFill>
              </a:rPr>
              <a:t>...</a:t>
            </a:r>
            <a:endParaRPr lang="ru-RU" sz="3600" dirty="0">
              <a:gradFill>
                <a:gsLst>
                  <a:gs pos="0">
                    <a:srgbClr val="292929">
                      <a:lumMod val="90000"/>
                      <a:lumOff val="10000"/>
                    </a:srgbClr>
                  </a:gs>
                  <a:gs pos="86000">
                    <a:srgbClr val="292929">
                      <a:lumMod val="90000"/>
                      <a:lumOff val="10000"/>
                    </a:srgbClr>
                  </a:gs>
                </a:gsLst>
                <a:lin ang="5400000" scaled="0"/>
              </a:gradFill>
            </a:endParaRPr>
          </a:p>
        </p:txBody>
      </p:sp>
      <p:sp>
        <p:nvSpPr>
          <p:cNvPr id="6" name="Right Arrow 5"/>
          <p:cNvSpPr/>
          <p:nvPr/>
        </p:nvSpPr>
        <p:spPr bwMode="auto">
          <a:xfrm>
            <a:off x="5518473" y="2001207"/>
            <a:ext cx="570794" cy="363474"/>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ru-RU" sz="1650" dirty="0">
              <a:ln w="0"/>
              <a:solidFill>
                <a:srgbClr val="060F18"/>
              </a:solidFill>
              <a:effectLst>
                <a:outerShdw blurRad="38100" dist="19050" dir="2700000" algn="tl" rotWithShape="0">
                  <a:srgbClr val="060F18">
                    <a:alpha val="40000"/>
                  </a:srgbClr>
                </a:outerShdw>
              </a:effectLst>
            </a:endParaRPr>
          </a:p>
        </p:txBody>
      </p:sp>
      <p:sp>
        <p:nvSpPr>
          <p:cNvPr id="53" name="TextBox 52"/>
          <p:cNvSpPr txBox="1"/>
          <p:nvPr/>
        </p:nvSpPr>
        <p:spPr>
          <a:xfrm>
            <a:off x="5152232" y="1833392"/>
            <a:ext cx="397004" cy="498598"/>
          </a:xfrm>
          <a:prstGeom prst="rect">
            <a:avLst/>
          </a:prstGeom>
          <a:noFill/>
        </p:spPr>
        <p:txBody>
          <a:bodyPr wrap="square" lIns="0" tIns="0" rIns="0" bIns="0" rtlCol="0">
            <a:spAutoFit/>
          </a:bodyPr>
          <a:lstStyle/>
          <a:p>
            <a:pPr defTabSz="685800">
              <a:lnSpc>
                <a:spcPct val="90000"/>
              </a:lnSpc>
              <a:spcBef>
                <a:spcPct val="20000"/>
              </a:spcBef>
              <a:buSzPct val="80000"/>
            </a:pPr>
            <a:r>
              <a:rPr lang="en-US" sz="3600" dirty="0">
                <a:gradFill>
                  <a:gsLst>
                    <a:gs pos="0">
                      <a:srgbClr val="292929">
                        <a:lumMod val="90000"/>
                        <a:lumOff val="10000"/>
                      </a:srgbClr>
                    </a:gs>
                    <a:gs pos="86000">
                      <a:srgbClr val="292929">
                        <a:lumMod val="90000"/>
                        <a:lumOff val="10000"/>
                      </a:srgbClr>
                    </a:gs>
                  </a:gsLst>
                  <a:lin ang="5400000" scaled="0"/>
                </a:gradFill>
              </a:rPr>
              <a:t>...</a:t>
            </a:r>
            <a:endParaRPr lang="ru-RU" sz="3600" dirty="0">
              <a:gradFill>
                <a:gsLst>
                  <a:gs pos="0">
                    <a:srgbClr val="292929">
                      <a:lumMod val="90000"/>
                      <a:lumOff val="10000"/>
                    </a:srgbClr>
                  </a:gs>
                  <a:gs pos="86000">
                    <a:srgbClr val="292929">
                      <a:lumMod val="90000"/>
                      <a:lumOff val="10000"/>
                    </a:srgbClr>
                  </a:gs>
                </a:gsLst>
                <a:lin ang="5400000" scaled="0"/>
              </a:gradFill>
            </a:endParaRPr>
          </a:p>
        </p:txBody>
      </p:sp>
      <p:sp>
        <p:nvSpPr>
          <p:cNvPr id="55" name="Right Arrow 54"/>
          <p:cNvSpPr/>
          <p:nvPr/>
        </p:nvSpPr>
        <p:spPr bwMode="auto">
          <a:xfrm>
            <a:off x="2539780" y="1991799"/>
            <a:ext cx="570794" cy="363474"/>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ru-RU" sz="1650" dirty="0">
              <a:ln w="0"/>
              <a:solidFill>
                <a:srgbClr val="060F18"/>
              </a:solidFill>
              <a:effectLst>
                <a:outerShdw blurRad="38100" dist="19050" dir="2700000" algn="tl" rotWithShape="0">
                  <a:srgbClr val="060F18">
                    <a:alpha val="40000"/>
                  </a:srgbClr>
                </a:outerShdw>
              </a:effectLst>
            </a:endParaRPr>
          </a:p>
        </p:txBody>
      </p:sp>
    </p:spTree>
    <p:extLst>
      <p:ext uri="{BB962C8B-B14F-4D97-AF65-F5344CB8AC3E}">
        <p14:creationId xmlns:p14="http://schemas.microsoft.com/office/powerpoint/2010/main" val="3377576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heme/_rels/theme3.xml.rels><?xml version="1.0" encoding="UTF-8" standalone="yes"?>
<Relationships xmlns="http://schemas.openxmlformats.org/package/2006/relationships"><Relationship Id="rId1" Type="http://schemas.openxmlformats.org/officeDocument/2006/relationships/image" Target="../media/image7.png"/></Relationships>
</file>

<file path=ppt/theme/_rels/theme6.xml.rels><?xml version="1.0" encoding="UTF-8" standalone="yes"?>
<Relationships xmlns="http://schemas.openxmlformats.org/package/2006/relationships"><Relationship Id="rId1" Type="http://schemas.openxmlformats.org/officeDocument/2006/relationships/image" Target="../media/image7.png"/></Relationships>
</file>

<file path=ppt/theme/_rels/theme7.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DevCon">
      <a:dk1>
        <a:sysClr val="windowText" lastClr="000000"/>
      </a:dk1>
      <a:lt1>
        <a:sysClr val="window" lastClr="FFFFFF"/>
      </a:lt1>
      <a:dk2>
        <a:srgbClr val="21221C"/>
      </a:dk2>
      <a:lt2>
        <a:srgbClr val="F0EFE4"/>
      </a:lt2>
      <a:accent1>
        <a:srgbClr val="0071BC"/>
      </a:accent1>
      <a:accent2>
        <a:srgbClr val="00AEEF"/>
      </a:accent2>
      <a:accent3>
        <a:srgbClr val="00A600"/>
      </a:accent3>
      <a:accent4>
        <a:srgbClr val="8CC600"/>
      </a:accent4>
      <a:accent5>
        <a:srgbClr val="FABE00"/>
      </a:accent5>
      <a:accent6>
        <a:srgbClr val="FF0097"/>
      </a:accent6>
      <a:hlink>
        <a:srgbClr val="0000A6"/>
      </a:hlink>
      <a:folHlink>
        <a:srgbClr val="910091"/>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1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lnDef>
      <a:spPr>
        <a:ln w="635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lnDef>
      <a:spPr>
        <a:ln w="635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Cloud Power Dev Mgr- Data">
  <a:themeElements>
    <a:clrScheme name="Custom 1">
      <a:dk1>
        <a:srgbClr val="000000"/>
      </a:dk1>
      <a:lt1>
        <a:sysClr val="window" lastClr="FFFFFF"/>
      </a:lt1>
      <a:dk2>
        <a:srgbClr val="00AFDB"/>
      </a:dk2>
      <a:lt2>
        <a:srgbClr val="EEECE1"/>
      </a:lt2>
      <a:accent1>
        <a:srgbClr val="00AFDB"/>
      </a:accent1>
      <a:accent2>
        <a:srgbClr val="ABD9E9"/>
      </a:accent2>
      <a:accent3>
        <a:srgbClr val="FFFFFF"/>
      </a:accent3>
      <a:accent4>
        <a:srgbClr val="67A0F3"/>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570ae0aa-f748-4534-8478-fccc0711f5da" Revision="1" Stencil="System.MyShapes" StencilVersion="1.0"/>
</Control>
</file>

<file path=customXml/itemProps1.xml><?xml version="1.0" encoding="utf-8"?>
<ds:datastoreItem xmlns:ds="http://schemas.openxmlformats.org/officeDocument/2006/customXml" ds:itemID="{4257FF58-6B10-4DB0-A511-1AA45E28E17A}">
  <ds:schemaRefs>
    <ds:schemaRef ds:uri="http://schemas.microsoft.com/sharepoint/v3/contenttype/forms"/>
  </ds:schemaRefs>
</ds:datastoreItem>
</file>

<file path=customXml/itemProps2.xml><?xml version="1.0" encoding="utf-8"?>
<ds:datastoreItem xmlns:ds="http://schemas.openxmlformats.org/officeDocument/2006/customXml" ds:itemID="{D8E558EE-9BD7-4A6F-BEAC-38D31F859284}">
  <ds:schemaRefs>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AC83CA1A-7465-44F2-A3CA-BC771AEE8B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2E8303E9-29B4-4FA8-8D6C-077456D9569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5201</TotalTime>
  <Words>5264</Words>
  <Application>Microsoft Office PowerPoint</Application>
  <PresentationFormat>On-screen Show (16:9)</PresentationFormat>
  <Paragraphs>914</Paragraphs>
  <Slides>48</Slides>
  <Notes>25</Notes>
  <HiddenSlides>0</HiddenSlides>
  <MMClips>0</MMClips>
  <ScaleCrop>false</ScaleCrop>
  <HeadingPairs>
    <vt:vector size="8" baseType="variant">
      <vt:variant>
        <vt:lpstr>Fonts Used</vt:lpstr>
      </vt:variant>
      <vt:variant>
        <vt:i4>17</vt:i4>
      </vt:variant>
      <vt:variant>
        <vt:lpstr>Theme</vt:lpstr>
      </vt:variant>
      <vt:variant>
        <vt:i4>10</vt:i4>
      </vt:variant>
      <vt:variant>
        <vt:lpstr>Embedded OLE Servers</vt:lpstr>
      </vt:variant>
      <vt:variant>
        <vt:i4>1</vt:i4>
      </vt:variant>
      <vt:variant>
        <vt:lpstr>Slide Titles</vt:lpstr>
      </vt:variant>
      <vt:variant>
        <vt:i4>48</vt:i4>
      </vt:variant>
    </vt:vector>
  </HeadingPairs>
  <TitlesOfParts>
    <vt:vector size="76" baseType="lpstr">
      <vt:lpstr>宋体</vt:lpstr>
      <vt:lpstr>Wingdings</vt:lpstr>
      <vt:lpstr>Arial Bold</vt:lpstr>
      <vt:lpstr>Segoe UI (Body)</vt:lpstr>
      <vt:lpstr>Consolas</vt:lpstr>
      <vt:lpstr>ヒラギノ角ゴ Pro W3</vt:lpstr>
      <vt:lpstr>Segoe UI Semibold</vt:lpstr>
      <vt:lpstr>微软雅黑</vt:lpstr>
      <vt:lpstr>Segoe</vt:lpstr>
      <vt:lpstr>Calibri</vt:lpstr>
      <vt:lpstr>Times New Roman</vt:lpstr>
      <vt:lpstr>Arial</vt:lpstr>
      <vt:lpstr>Segoe Light</vt:lpstr>
      <vt:lpstr>Segoe UI Symbol</vt:lpstr>
      <vt:lpstr>Segoe UI Light</vt:lpstr>
      <vt:lpstr>Segoe UI</vt:lpstr>
      <vt:lpstr>Times</vt:lpstr>
      <vt:lpstr>Office Theme</vt:lpstr>
      <vt:lpstr>1_Office Theme</vt:lpstr>
      <vt:lpstr>MS1444_Windows Azure Template 16x9_r08a</vt:lpstr>
      <vt:lpstr>Metro_Template_Light_16x9</vt:lpstr>
      <vt:lpstr>1_Metro_Template_Light_16x9</vt:lpstr>
      <vt:lpstr>1_MS1444_Windows Azure Template 16x9_r08a</vt:lpstr>
      <vt:lpstr>2_MS1444_Windows Azure Template 16x9_r08a</vt:lpstr>
      <vt:lpstr>3_Cloud Power Dev Mgr- Data</vt:lpstr>
      <vt:lpstr>Тема Office</vt:lpstr>
      <vt:lpstr>1_Тема Office</vt:lpstr>
      <vt:lpstr>think-cell Slide</vt:lpstr>
      <vt:lpstr>Windows Azure – BigData, Hadoop и  многое  другое</vt:lpstr>
      <vt:lpstr>Содержание</vt:lpstr>
      <vt:lpstr>Windows Azure - инфраструктура </vt:lpstr>
      <vt:lpstr>Windows Azure - инфраструктура </vt:lpstr>
      <vt:lpstr>Облачные сервисы – вычислительные ресурсы</vt:lpstr>
      <vt:lpstr>Облачные сервисы – работа с данными</vt:lpstr>
      <vt:lpstr>Облачные сервисы – приложения и сеть</vt:lpstr>
      <vt:lpstr>Windows Azure – немного цифр </vt:lpstr>
      <vt:lpstr>Виртуальные машины</vt:lpstr>
      <vt:lpstr>Немного о том как работает PaaS</vt:lpstr>
      <vt:lpstr>ServiceDefinition.csdef </vt:lpstr>
      <vt:lpstr>И теперь мы можем делать интересные вещи!</vt:lpstr>
      <vt:lpstr>Облачная БД SQL Azure</vt:lpstr>
      <vt:lpstr>Да, теперь у нас:</vt:lpstr>
      <vt:lpstr>Теперь у нас есть автомасштабирование!</vt:lpstr>
      <vt:lpstr>Широкий выбор тулов в IaaS сценариях </vt:lpstr>
      <vt:lpstr>Open source фреймворки</vt:lpstr>
      <vt:lpstr>Cloud Ninja:  cloudninja.codeplex.com</vt:lpstr>
      <vt:lpstr>windowsazure.github.io</vt:lpstr>
      <vt:lpstr>Как воспользоваться - оплата </vt:lpstr>
      <vt:lpstr>Бесплатные опции</vt:lpstr>
      <vt:lpstr>PowerPoint Presentation</vt:lpstr>
      <vt:lpstr>Фонд посевного финансирования Microsoft</vt:lpstr>
      <vt:lpstr>Фонд посевного финансирования</vt:lpstr>
      <vt:lpstr>KEY TRENDS</vt:lpstr>
      <vt:lpstr>What is Big Data?</vt:lpstr>
      <vt:lpstr>PowerPoint Presentation</vt:lpstr>
      <vt:lpstr>New workflow in Data Warehousing</vt:lpstr>
      <vt:lpstr>Devices: Internet and Internet of things</vt:lpstr>
      <vt:lpstr>Collective Intelligence and Predictive analysis</vt:lpstr>
      <vt:lpstr>PowerPoint Presentation</vt:lpstr>
      <vt:lpstr>MapReduce: Move Code to the Data</vt:lpstr>
      <vt:lpstr>So How Does It Work?</vt:lpstr>
      <vt:lpstr>MapReduce – Workflow</vt:lpstr>
      <vt:lpstr>Traditional RDBMS vs. NoSQL</vt:lpstr>
      <vt:lpstr>PowerPoint Presentation</vt:lpstr>
      <vt:lpstr>HDFS on Azure: Tale of two File Systems</vt:lpstr>
      <vt:lpstr>Azure Storage (ASV)</vt:lpstr>
      <vt:lpstr>Programming HDInsight</vt:lpstr>
      <vt:lpstr>Programming HDInsight</vt:lpstr>
      <vt:lpstr>Building Developer Experiences</vt:lpstr>
      <vt:lpstr>Microsoft Big Data Solution</vt:lpstr>
      <vt:lpstr>Microsoft Hadoop Vision Insights to all users by activating new types of data</vt:lpstr>
      <vt:lpstr>Resources</vt:lpstr>
      <vt:lpstr>PowerPoint Presentation</vt:lpstr>
      <vt:lpstr>Ваши вопросы…</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 Bokov - abokov@microsoft.com</dc:creator>
  <cp:lastModifiedBy>Alexey Bokov</cp:lastModifiedBy>
  <cp:revision>215</cp:revision>
  <dcterms:created xsi:type="dcterms:W3CDTF">2012-03-27T06:37:55Z</dcterms:created>
  <dcterms:modified xsi:type="dcterms:W3CDTF">2013-09-25T17:31:28Z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IsMyDocuments">
    <vt:bool>true</vt:bool>
  </property>
  <property fmtid="{D5CDD505-2E9C-101B-9397-08002B2CF9AE}" pid="4" name="ContentTypeId">
    <vt:lpwstr>0x010100FA73AA01B4D1634CBDA2E333B4817ABB</vt:lpwstr>
  </property>
</Properties>
</file>